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ink/ink1.xml" ContentType="application/inkml+xml"/>
  <Override PartName="/ppt/ink/ink2.xml" ContentType="application/inkml+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ink/ink3.xml" ContentType="application/inkml+xml"/>
  <Override PartName="/ppt/notesSlides/notesSlide17.xml" ContentType="application/vnd.openxmlformats-officedocument.presentationml.notesSlide+xml"/>
  <Override PartName="/ppt/ink/ink4.xml" ContentType="application/inkml+xml"/>
  <Override PartName="/ppt/notesSlides/notesSlide18.xml" ContentType="application/vnd.openxmlformats-officedocument.presentationml.notesSlide+xml"/>
  <Override PartName="/ppt/ink/ink5.xml" ContentType="application/inkml+xml"/>
  <Override PartName="/ppt/notesSlides/notesSlide19.xml" ContentType="application/vnd.openxmlformats-officedocument.presentationml.notesSlide+xml"/>
  <Override PartName="/ppt/ink/ink6.xml" ContentType="application/inkml+xml"/>
  <Override PartName="/ppt/notesSlides/notesSlide20.xml" ContentType="application/vnd.openxmlformats-officedocument.presentationml.notesSlide+xml"/>
  <Override PartName="/ppt/ink/ink7.xml" ContentType="application/inkml+xml"/>
  <Override PartName="/ppt/notesSlides/notesSlide21.xml" ContentType="application/vnd.openxmlformats-officedocument.presentationml.notesSlide+xml"/>
  <Override PartName="/ppt/ink/ink8.xml" ContentType="application/inkml+xml"/>
  <Override PartName="/ppt/notesSlides/notesSlide22.xml" ContentType="application/vnd.openxmlformats-officedocument.presentationml.notesSlide+xml"/>
  <Override PartName="/ppt/ink/ink9.xml" ContentType="application/inkml+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8"/>
  </p:notesMasterIdLst>
  <p:sldIdLst>
    <p:sldId id="287" r:id="rId2"/>
    <p:sldId id="281" r:id="rId3"/>
    <p:sldId id="1308" r:id="rId4"/>
    <p:sldId id="1315" r:id="rId5"/>
    <p:sldId id="1316" r:id="rId6"/>
    <p:sldId id="1317" r:id="rId7"/>
    <p:sldId id="1318" r:id="rId8"/>
    <p:sldId id="1319" r:id="rId9"/>
    <p:sldId id="467" r:id="rId10"/>
    <p:sldId id="1216" r:id="rId11"/>
    <p:sldId id="1321" r:id="rId12"/>
    <p:sldId id="1322" r:id="rId13"/>
    <p:sldId id="532" r:id="rId14"/>
    <p:sldId id="798" r:id="rId15"/>
    <p:sldId id="1328" r:id="rId16"/>
    <p:sldId id="1329" r:id="rId17"/>
    <p:sldId id="1333" r:id="rId18"/>
    <p:sldId id="1334" r:id="rId19"/>
    <p:sldId id="275" r:id="rId20"/>
    <p:sldId id="1335" r:id="rId21"/>
    <p:sldId id="1336" r:id="rId22"/>
    <p:sldId id="1283" r:id="rId23"/>
    <p:sldId id="1330" r:id="rId24"/>
    <p:sldId id="1331" r:id="rId25"/>
    <p:sldId id="1326" r:id="rId26"/>
    <p:sldId id="1332" r:id="rId27"/>
  </p:sldIdLst>
  <p:sldSz cx="12192000" cy="6858000"/>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43E5"/>
    <a:srgbClr val="FECEF8"/>
    <a:srgbClr val="FF6600"/>
    <a:srgbClr val="3333FF"/>
    <a:srgbClr val="9933FF"/>
    <a:srgbClr val="00FF00"/>
    <a:srgbClr val="CC66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Aucun style, grille du tableau">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5705" autoAdjust="0"/>
    <p:restoredTop sz="93741" autoAdjust="0"/>
  </p:normalViewPr>
  <p:slideViewPr>
    <p:cSldViewPr snapToGrid="0">
      <p:cViewPr varScale="1">
        <p:scale>
          <a:sx n="62" d="100"/>
          <a:sy n="62" d="100"/>
        </p:scale>
        <p:origin x="420" y="4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8-11T13:09:37.212"/>
    </inkml:context>
    <inkml:brush xml:id="br0">
      <inkml:brushProperty name="width" value="0.1" units="cm"/>
      <inkml:brushProperty name="height" value="0.1" units="cm"/>
      <inkml:brushProperty name="color" value="#FFFFFF"/>
    </inkml:brush>
  </inkml:definitions>
  <inkml:trace contextRef="#ctx0" brushRef="#br0">855 23 24575,'-14'1'0,"-1"1"0,0 0 0,-17 5 0,-19 3 0,-59-3 0,-25 4 0,-94 25 0,174-30 0,-92 0 0,143-6 0,0 0 0,1-1 0,-1 1 0,0-1 0,1 0 0,-1 1 0,1-1 0,-1-1 0,1 1 0,-5-3 0,7 4 0,1-1 0,-1 1 0,1-1 0,-1 1 0,1-1 0,-1 1 0,1-1 0,-1 1 0,1-1 0,0 1 0,-1-1 0,1 1 0,0-1 0,-1 0 0,1 1 0,0-1 0,0 0 0,0 1 0,0-1 0,-1 0 0,1 1 0,0-1 0,0-1 0,1 1 0,-1-1 0,1 1 0,0-1 0,-1 0 0,1 1 0,0-1 0,0 1 0,0 0 0,0-1 0,0 1 0,0 0 0,0 0 0,3-3 0,3-2 0,1-1 0,0 1 0,0 0 0,0 1 0,1 0 0,0 1 0,0-1 0,0 1 0,1 1 0,-1 0 0,1 1 0,-1-1 0,1 2 0,0-1 0,0 1 0,0 1 0,0 0 0,0 0 0,0 1 0,0 1 0,0-1 0,-1 2 0,15 4 0,15 5 0,72 14 0,-54-15 0,-27-5 0,55 5 0,-67-10 0,0 1 0,0 0 0,0 2 0,-1 0 0,1 0 0,-1 2 0,0 0 0,0 1 0,-1 1 0,1 1 0,-2 0 0,0 1 0,15 11 0,-26-17 0,-1 1 0,1-1 0,-1 0 0,0 1 0,-1 0 0,1-1 0,-1 1 0,0 0 0,0 1 0,0-1 0,0 0 0,-1 0 0,0 1 0,-1-1 0,1 11 0,0-12 0,-1 1 0,0-1 0,-1 0 0,1 1 0,-1-1 0,0 0 0,0 1 0,0-1 0,-1 0 0,1 0 0,-1 0 0,0 0 0,0 0 0,0-1 0,-1 1 0,0 0 0,1-1 0,-1 0 0,0 0 0,-4 3 0,-6 4-114,0-1 1,0 0-1,-1-2 0,0 1 0,-1-2 1,1 0-1,-1 0 0,-1-2 0,1 0 1,-1 0-1,-16 1 0,5-4-6712</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8-11T13:10:11.177"/>
    </inkml:context>
    <inkml:brush xml:id="br0">
      <inkml:brushProperty name="width" value="0.2" units="cm"/>
      <inkml:brushProperty name="height" value="0.2" units="cm"/>
      <inkml:brushProperty name="color" value="#FFFFFF"/>
    </inkml:brush>
  </inkml:definitions>
  <inkml:trace contextRef="#ctx0" brushRef="#br0">1 0 24462,'8904'0'0</inkml:trace>
</inkml:ink>
</file>

<file path=ppt/ink/ink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7-24T09:12:46.438"/>
    </inkml:context>
    <inkml:brush xml:id="br0">
      <inkml:brushProperty name="width" value="0.035" units="cm"/>
      <inkml:brushProperty name="height" value="0.035" units="cm"/>
      <inkml:brushProperty name="color" value="#E71224"/>
    </inkml:brush>
  </inkml:definitions>
  <inkml:trace contextRef="#ctx0" brushRef="#br0">0 1 24575,'0'0'-8191</inkml:trace>
</inkml:ink>
</file>

<file path=ppt/ink/ink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7-24T09:12:46.438"/>
    </inkml:context>
    <inkml:brush xml:id="br0">
      <inkml:brushProperty name="width" value="0.035" units="cm"/>
      <inkml:brushProperty name="height" value="0.035" units="cm"/>
      <inkml:brushProperty name="color" value="#E71224"/>
    </inkml:brush>
  </inkml:definitions>
  <inkml:trace contextRef="#ctx0" brushRef="#br0">0 1 24575,'0'0'-8191</inkml:trace>
</inkml:ink>
</file>

<file path=ppt/ink/ink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7-24T09:12:46.438"/>
    </inkml:context>
    <inkml:brush xml:id="br0">
      <inkml:brushProperty name="width" value="0.035" units="cm"/>
      <inkml:brushProperty name="height" value="0.035" units="cm"/>
      <inkml:brushProperty name="color" value="#E71224"/>
    </inkml:brush>
  </inkml:definitions>
  <inkml:trace contextRef="#ctx0" brushRef="#br0">0 1 24575,'0'0'-8191</inkml:trace>
</inkml:ink>
</file>

<file path=ppt/ink/ink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7-24T09:12:46.438"/>
    </inkml:context>
    <inkml:brush xml:id="br0">
      <inkml:brushProperty name="width" value="0.035" units="cm"/>
      <inkml:brushProperty name="height" value="0.035" units="cm"/>
      <inkml:brushProperty name="color" value="#E71224"/>
    </inkml:brush>
  </inkml:definitions>
  <inkml:trace contextRef="#ctx0" brushRef="#br0">0 1 24575,'0'0'-8191</inkml:trace>
</inkml:ink>
</file>

<file path=ppt/ink/ink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7-24T09:12:46.438"/>
    </inkml:context>
    <inkml:brush xml:id="br0">
      <inkml:brushProperty name="width" value="0.035" units="cm"/>
      <inkml:brushProperty name="height" value="0.035" units="cm"/>
      <inkml:brushProperty name="color" value="#E71224"/>
    </inkml:brush>
  </inkml:definitions>
  <inkml:trace contextRef="#ctx0" brushRef="#br0">0 1 24575,'0'0'-8191</inkml:trace>
</inkml:ink>
</file>

<file path=ppt/ink/ink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7-24T09:12:46.438"/>
    </inkml:context>
    <inkml:brush xml:id="br0">
      <inkml:brushProperty name="width" value="0.035" units="cm"/>
      <inkml:brushProperty name="height" value="0.035" units="cm"/>
      <inkml:brushProperty name="color" value="#E71224"/>
    </inkml:brush>
  </inkml:definitions>
  <inkml:trace contextRef="#ctx0" brushRef="#br0">0 1 24575,'0'0'-8191</inkml:trace>
</inkml:ink>
</file>

<file path=ppt/ink/ink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7-24T09:12:46.438"/>
    </inkml:context>
    <inkml:brush xml:id="br0">
      <inkml:brushProperty name="width" value="0.035" units="cm"/>
      <inkml:brushProperty name="height" value="0.035" units="cm"/>
      <inkml:brushProperty name="color" value="#E71224"/>
    </inkml:brush>
  </inkml:definitions>
  <inkml:trace contextRef="#ctx0" brushRef="#br0">0 1 24575,'0'0'-8191</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6004AC8-E53F-4404-B0A6-590CBA06ACD9}" type="datetimeFigureOut">
              <a:rPr lang="fr-FR" smtClean="0"/>
              <a:t>27/10/2025</a:t>
            </a:fld>
            <a:endParaRPr lang="fr-FR"/>
          </a:p>
        </p:txBody>
      </p:sp>
      <p:sp>
        <p:nvSpPr>
          <p:cNvPr id="4" name="Espace réservé de l'image des diapositives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not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346C204-3D0E-43E8-BBCD-7E99DCEB2462}" type="slidenum">
              <a:rPr lang="fr-FR" smtClean="0"/>
              <a:t>‹N°›</a:t>
            </a:fld>
            <a:endParaRPr lang="fr-FR"/>
          </a:p>
        </p:txBody>
      </p:sp>
    </p:spTree>
    <p:extLst>
      <p:ext uri="{BB962C8B-B14F-4D97-AF65-F5344CB8AC3E}">
        <p14:creationId xmlns:p14="http://schemas.microsoft.com/office/powerpoint/2010/main" val="13371742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6346C204-3D0E-43E8-BBCD-7E99DCEB2462}" type="slidenum">
              <a:rPr lang="fr-FR" smtClean="0"/>
              <a:t>2</a:t>
            </a:fld>
            <a:endParaRPr lang="fr-FR"/>
          </a:p>
        </p:txBody>
      </p:sp>
    </p:spTree>
    <p:extLst>
      <p:ext uri="{BB962C8B-B14F-4D97-AF65-F5344CB8AC3E}">
        <p14:creationId xmlns:p14="http://schemas.microsoft.com/office/powerpoint/2010/main" val="200303274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2A4FD1-528F-098D-BB39-E24BC1D71367}"/>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53F5E241-136C-93A1-D206-5A5C38B858EA}"/>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A83A355D-BBBF-110A-D011-A21DDB3EC240}"/>
              </a:ext>
            </a:extLst>
          </p:cNvPr>
          <p:cNvSpPr>
            <a:spLocks noGrp="1"/>
          </p:cNvSpPr>
          <p:nvPr>
            <p:ph type="body" idx="1"/>
          </p:nvPr>
        </p:nvSpPr>
        <p:spPr/>
        <p:txBody>
          <a:bodyPr/>
          <a:lstStyle/>
          <a:p>
            <a:r>
              <a:rPr lang="fr-FR" dirty="0"/>
              <a:t>CP - Les élèves disposent de 10 minutes pour réaliser un maximum de calculs, avec du matériel de numération ou la bande numérique si besoin. L’objectif est d’en réaliser un maximum sans erreur. Corriger collectivement en rappelant la stratégie. </a:t>
            </a:r>
          </a:p>
          <a:p>
            <a:r>
              <a:rPr lang="fr-FR" dirty="0"/>
              <a:t>CE1 - Les élèves apprennent ensuite un résultat de leur choix pour chaque table sur le temps restant, en le recopiant dans le cahier et en s’interrogeant des différentes façons vues dans le cahier. Ils les relisent ensuite plusieurs fois pour les mémoriser. Infos Donner aux élèves une stratégie pour apprendre : lire, écrire en l’air, visualiser mentalement, mémoriser une « astuce »… (voir Compléments de la période p.163 pour des pistes d’apprentissage). </a:t>
            </a:r>
          </a:p>
        </p:txBody>
      </p:sp>
      <p:sp>
        <p:nvSpPr>
          <p:cNvPr id="4" name="Espace réservé du numéro de diapositive 3">
            <a:extLst>
              <a:ext uri="{FF2B5EF4-FFF2-40B4-BE49-F238E27FC236}">
                <a16:creationId xmlns:a16="http://schemas.microsoft.com/office/drawing/2014/main" id="{CEE8A748-9216-13B7-EAE0-338FAB166F1A}"/>
              </a:ext>
            </a:extLst>
          </p:cNvPr>
          <p:cNvSpPr>
            <a:spLocks noGrp="1"/>
          </p:cNvSpPr>
          <p:nvPr>
            <p:ph type="sldNum" sz="quarter" idx="5"/>
          </p:nvPr>
        </p:nvSpPr>
        <p:spPr/>
        <p:txBody>
          <a:bodyPr/>
          <a:lstStyle/>
          <a:p>
            <a:fld id="{6346C204-3D0E-43E8-BBCD-7E99DCEB2462}" type="slidenum">
              <a:rPr lang="fr-FR" smtClean="0"/>
              <a:t>12</a:t>
            </a:fld>
            <a:endParaRPr lang="fr-FR"/>
          </a:p>
        </p:txBody>
      </p:sp>
    </p:spTree>
    <p:extLst>
      <p:ext uri="{BB962C8B-B14F-4D97-AF65-F5344CB8AC3E}">
        <p14:creationId xmlns:p14="http://schemas.microsoft.com/office/powerpoint/2010/main" val="169489718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6346C204-3D0E-43E8-BBCD-7E99DCEB2462}" type="slidenum">
              <a:rPr lang="fr-FR" smtClean="0"/>
              <a:t>14</a:t>
            </a:fld>
            <a:endParaRPr lang="fr-FR"/>
          </a:p>
        </p:txBody>
      </p:sp>
    </p:spTree>
    <p:extLst>
      <p:ext uri="{BB962C8B-B14F-4D97-AF65-F5344CB8AC3E}">
        <p14:creationId xmlns:p14="http://schemas.microsoft.com/office/powerpoint/2010/main" val="135968678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FAF128-C5C3-38E6-8193-052E674B117D}"/>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4C69CCEA-BF37-B8AB-7D52-2AE9EE6CDB3F}"/>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2CB97D25-EE39-D93D-FAEA-675FAC4E2E26}"/>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844C8437-7DC9-7B6E-8186-4074B09491C7}"/>
              </a:ext>
            </a:extLst>
          </p:cNvPr>
          <p:cNvSpPr>
            <a:spLocks noGrp="1"/>
          </p:cNvSpPr>
          <p:nvPr>
            <p:ph type="sldNum" sz="quarter" idx="5"/>
          </p:nvPr>
        </p:nvSpPr>
        <p:spPr/>
        <p:txBody>
          <a:bodyPr/>
          <a:lstStyle/>
          <a:p>
            <a:fld id="{6346C204-3D0E-43E8-BBCD-7E99DCEB2462}" type="slidenum">
              <a:rPr lang="fr-FR" smtClean="0"/>
              <a:t>15</a:t>
            </a:fld>
            <a:endParaRPr lang="fr-FR"/>
          </a:p>
        </p:txBody>
      </p:sp>
    </p:spTree>
    <p:extLst>
      <p:ext uri="{BB962C8B-B14F-4D97-AF65-F5344CB8AC3E}">
        <p14:creationId xmlns:p14="http://schemas.microsoft.com/office/powerpoint/2010/main" val="390664820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0F71608-6835-4D33-D76A-4FDB12B96C25}"/>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8B6F8077-D09E-A46E-EAF0-3966DE822F7D}"/>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E3351A94-5F1F-CC67-F89E-4E3C8F615916}"/>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DFC78C46-1C98-A718-6A97-E24B271B5CD3}"/>
              </a:ext>
            </a:extLst>
          </p:cNvPr>
          <p:cNvSpPr>
            <a:spLocks noGrp="1"/>
          </p:cNvSpPr>
          <p:nvPr>
            <p:ph type="sldNum" sz="quarter" idx="5"/>
          </p:nvPr>
        </p:nvSpPr>
        <p:spPr/>
        <p:txBody>
          <a:bodyPr/>
          <a:lstStyle/>
          <a:p>
            <a:fld id="{6346C204-3D0E-43E8-BBCD-7E99DCEB2462}" type="slidenum">
              <a:rPr lang="fr-FR" smtClean="0"/>
              <a:t>16</a:t>
            </a:fld>
            <a:endParaRPr lang="fr-FR"/>
          </a:p>
        </p:txBody>
      </p:sp>
    </p:spTree>
    <p:extLst>
      <p:ext uri="{BB962C8B-B14F-4D97-AF65-F5344CB8AC3E}">
        <p14:creationId xmlns:p14="http://schemas.microsoft.com/office/powerpoint/2010/main" val="8827844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D6CFB4B-3E5D-0C37-AB63-985A35A12D63}"/>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B4305076-C0BD-EF63-A72F-B9CA4B5E7006}"/>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4342D1B1-1D6C-B352-F7DA-B6638A7773CE}"/>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23088986-8477-77A4-D292-9C7A625D9445}"/>
              </a:ext>
            </a:extLst>
          </p:cNvPr>
          <p:cNvSpPr>
            <a:spLocks noGrp="1"/>
          </p:cNvSpPr>
          <p:nvPr>
            <p:ph type="sldNum" sz="quarter" idx="5"/>
          </p:nvPr>
        </p:nvSpPr>
        <p:spPr/>
        <p:txBody>
          <a:bodyPr/>
          <a:lstStyle/>
          <a:p>
            <a:fld id="{6346C204-3D0E-43E8-BBCD-7E99DCEB2462}" type="slidenum">
              <a:rPr lang="fr-FR" smtClean="0"/>
              <a:t>17</a:t>
            </a:fld>
            <a:endParaRPr lang="fr-FR"/>
          </a:p>
        </p:txBody>
      </p:sp>
    </p:spTree>
    <p:extLst>
      <p:ext uri="{BB962C8B-B14F-4D97-AF65-F5344CB8AC3E}">
        <p14:creationId xmlns:p14="http://schemas.microsoft.com/office/powerpoint/2010/main" val="242089140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B7B63A0-4889-A941-00F7-FF47A2E70444}"/>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F23D606F-BF06-371F-EDE5-03B951B901AE}"/>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5A2AEFFF-0493-09BF-0861-90087D6C79CB}"/>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8C6B6F78-B8D2-AD9B-9B83-E6DF0EFA2976}"/>
              </a:ext>
            </a:extLst>
          </p:cNvPr>
          <p:cNvSpPr>
            <a:spLocks noGrp="1"/>
          </p:cNvSpPr>
          <p:nvPr>
            <p:ph type="sldNum" sz="quarter" idx="5"/>
          </p:nvPr>
        </p:nvSpPr>
        <p:spPr/>
        <p:txBody>
          <a:bodyPr/>
          <a:lstStyle/>
          <a:p>
            <a:fld id="{6346C204-3D0E-43E8-BBCD-7E99DCEB2462}" type="slidenum">
              <a:rPr lang="fr-FR" smtClean="0"/>
              <a:t>18</a:t>
            </a:fld>
            <a:endParaRPr lang="fr-FR"/>
          </a:p>
        </p:txBody>
      </p:sp>
    </p:spTree>
    <p:extLst>
      <p:ext uri="{BB962C8B-B14F-4D97-AF65-F5344CB8AC3E}">
        <p14:creationId xmlns:p14="http://schemas.microsoft.com/office/powerpoint/2010/main" val="297937107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700CD5-53DB-29FD-CCEE-E859719896AD}"/>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25F10188-277D-446D-1536-D6C885C2E5AF}"/>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5B42711E-D255-0726-49E1-D3103BDEDF5B}"/>
              </a:ext>
            </a:extLst>
          </p:cNvPr>
          <p:cNvSpPr>
            <a:spLocks noGrp="1"/>
          </p:cNvSpPr>
          <p:nvPr>
            <p:ph type="body" idx="1"/>
          </p:nvPr>
        </p:nvSpPr>
        <p:spPr/>
        <p:txBody>
          <a:bodyPr/>
          <a:lstStyle/>
          <a:p>
            <a:r>
              <a:rPr lang="fr-FR" dirty="0"/>
              <a:t>CP - Les élèves cherchent la réponse et la notent sur leur ardoise. Corriger en demandant à plusieurs élèves d’expliquer comment ils ont procédé. Dire : On ne va pas recompter à chaque fois, car ça prend du temps et on risque de se tromper. Le résultat d’une opération ne change pas, donc on va chercher les résultats des petites additions et ensuite, on les apprendra par cœur pour aller plus vite. </a:t>
            </a:r>
          </a:p>
        </p:txBody>
      </p:sp>
      <p:sp>
        <p:nvSpPr>
          <p:cNvPr id="4" name="Espace réservé du numéro de diapositive 3">
            <a:extLst>
              <a:ext uri="{FF2B5EF4-FFF2-40B4-BE49-F238E27FC236}">
                <a16:creationId xmlns:a16="http://schemas.microsoft.com/office/drawing/2014/main" id="{4B16D394-8460-5AFF-D501-F2FBF3059122}"/>
              </a:ext>
            </a:extLst>
          </p:cNvPr>
          <p:cNvSpPr>
            <a:spLocks noGrp="1"/>
          </p:cNvSpPr>
          <p:nvPr>
            <p:ph type="sldNum" sz="quarter" idx="5"/>
          </p:nvPr>
        </p:nvSpPr>
        <p:spPr/>
        <p:txBody>
          <a:bodyPr/>
          <a:lstStyle/>
          <a:p>
            <a:fld id="{6346C204-3D0E-43E8-BBCD-7E99DCEB2462}" type="slidenum">
              <a:rPr lang="fr-FR" smtClean="0"/>
              <a:t>20</a:t>
            </a:fld>
            <a:endParaRPr lang="fr-FR"/>
          </a:p>
        </p:txBody>
      </p:sp>
    </p:spTree>
    <p:extLst>
      <p:ext uri="{BB962C8B-B14F-4D97-AF65-F5344CB8AC3E}">
        <p14:creationId xmlns:p14="http://schemas.microsoft.com/office/powerpoint/2010/main" val="257257189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3CCEBE-9DA3-7AE5-A12E-789429C2F37A}"/>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E7C2E5B6-3950-7270-E072-65748B702BA7}"/>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CED9438F-E3C9-DFD3-8D97-A050DAEBCE2C}"/>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dirty="0"/>
              <a:t>CP - Distribuer la fiche élève Tables addition 1-5. Demander aux élèves de chercher les résultats (ou les répartir dans la classe) et de les compléter au fur et à mesure. S’appuyer sur ceux qu’ils savent déjà faire (stratégie C1 du Cahier de stratégies vue en calcul mental). </a:t>
            </a:r>
          </a:p>
          <a:p>
            <a:endParaRPr lang="fr-FR" dirty="0"/>
          </a:p>
        </p:txBody>
      </p:sp>
      <p:sp>
        <p:nvSpPr>
          <p:cNvPr id="4" name="Espace réservé du numéro de diapositive 3">
            <a:extLst>
              <a:ext uri="{FF2B5EF4-FFF2-40B4-BE49-F238E27FC236}">
                <a16:creationId xmlns:a16="http://schemas.microsoft.com/office/drawing/2014/main" id="{2916563E-D5E1-9E01-A5B0-A2BCE7EE3EC4}"/>
              </a:ext>
            </a:extLst>
          </p:cNvPr>
          <p:cNvSpPr>
            <a:spLocks noGrp="1"/>
          </p:cNvSpPr>
          <p:nvPr>
            <p:ph type="sldNum" sz="quarter" idx="5"/>
          </p:nvPr>
        </p:nvSpPr>
        <p:spPr/>
        <p:txBody>
          <a:bodyPr/>
          <a:lstStyle/>
          <a:p>
            <a:fld id="{6346C204-3D0E-43E8-BBCD-7E99DCEB2462}" type="slidenum">
              <a:rPr lang="fr-FR" smtClean="0"/>
              <a:t>21</a:t>
            </a:fld>
            <a:endParaRPr lang="fr-FR"/>
          </a:p>
        </p:txBody>
      </p:sp>
    </p:spTree>
    <p:extLst>
      <p:ext uri="{BB962C8B-B14F-4D97-AF65-F5344CB8AC3E}">
        <p14:creationId xmlns:p14="http://schemas.microsoft.com/office/powerpoint/2010/main" val="20183040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0E13ED-9DDE-7A0D-52E7-AC072F91F191}"/>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C3FAD831-BFF7-0624-E4AF-1CD639839C58}"/>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A2E3B498-B819-BA5D-B3FA-63288D1192B9}"/>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0E4CCCD9-788F-FC10-8AD1-61B779BFA9D7}"/>
              </a:ext>
            </a:extLst>
          </p:cNvPr>
          <p:cNvSpPr>
            <a:spLocks noGrp="1"/>
          </p:cNvSpPr>
          <p:nvPr>
            <p:ph type="sldNum" sz="quarter" idx="5"/>
          </p:nvPr>
        </p:nvSpPr>
        <p:spPr/>
        <p:txBody>
          <a:bodyPr/>
          <a:lstStyle/>
          <a:p>
            <a:fld id="{6346C204-3D0E-43E8-BBCD-7E99DCEB2462}" type="slidenum">
              <a:rPr lang="fr-FR" smtClean="0"/>
              <a:t>22</a:t>
            </a:fld>
            <a:endParaRPr lang="fr-FR"/>
          </a:p>
        </p:txBody>
      </p:sp>
    </p:spTree>
    <p:extLst>
      <p:ext uri="{BB962C8B-B14F-4D97-AF65-F5344CB8AC3E}">
        <p14:creationId xmlns:p14="http://schemas.microsoft.com/office/powerpoint/2010/main" val="363646919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2A8092-B773-FEF6-F4B2-92B97A248971}"/>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8DBCF5A7-6732-AC3B-39F0-37CFE7184B2A}"/>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530D57B2-5974-EE4D-761A-5DFFB6735724}"/>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E4719BD6-B0FC-171C-BB09-CB387BD89547}"/>
              </a:ext>
            </a:extLst>
          </p:cNvPr>
          <p:cNvSpPr>
            <a:spLocks noGrp="1"/>
          </p:cNvSpPr>
          <p:nvPr>
            <p:ph type="sldNum" sz="quarter" idx="5"/>
          </p:nvPr>
        </p:nvSpPr>
        <p:spPr/>
        <p:txBody>
          <a:bodyPr/>
          <a:lstStyle/>
          <a:p>
            <a:fld id="{6346C204-3D0E-43E8-BBCD-7E99DCEB2462}" type="slidenum">
              <a:rPr lang="fr-FR" smtClean="0"/>
              <a:t>23</a:t>
            </a:fld>
            <a:endParaRPr lang="fr-FR"/>
          </a:p>
        </p:txBody>
      </p:sp>
    </p:spTree>
    <p:extLst>
      <p:ext uri="{BB962C8B-B14F-4D97-AF65-F5344CB8AC3E}">
        <p14:creationId xmlns:p14="http://schemas.microsoft.com/office/powerpoint/2010/main" val="102130441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82B482-B510-12FA-F3A9-3E6777EB9A80}"/>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36A72714-8504-3DED-3BA2-9667C8842835}"/>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8F8380E9-B5F8-BC94-3769-6E3C883ACB50}"/>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260D8E51-287D-AD21-8291-B64949E1BAF8}"/>
              </a:ext>
            </a:extLst>
          </p:cNvPr>
          <p:cNvSpPr>
            <a:spLocks noGrp="1"/>
          </p:cNvSpPr>
          <p:nvPr>
            <p:ph type="sldNum" sz="quarter" idx="5"/>
          </p:nvPr>
        </p:nvSpPr>
        <p:spPr/>
        <p:txBody>
          <a:bodyPr/>
          <a:lstStyle/>
          <a:p>
            <a:fld id="{6346C204-3D0E-43E8-BBCD-7E99DCEB2462}" type="slidenum">
              <a:rPr lang="fr-FR" smtClean="0"/>
              <a:t>3</a:t>
            </a:fld>
            <a:endParaRPr lang="fr-FR"/>
          </a:p>
        </p:txBody>
      </p:sp>
    </p:spTree>
    <p:extLst>
      <p:ext uri="{BB962C8B-B14F-4D97-AF65-F5344CB8AC3E}">
        <p14:creationId xmlns:p14="http://schemas.microsoft.com/office/powerpoint/2010/main" val="258730332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F7785E9-DA6B-2EAF-A91D-0475583AFB04}"/>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3A8E416D-5179-F181-F635-AF1B99FB0049}"/>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41AD0E52-03B1-C07A-0F78-B5DFC3CBE49C}"/>
              </a:ext>
            </a:extLst>
          </p:cNvPr>
          <p:cNvSpPr>
            <a:spLocks noGrp="1"/>
          </p:cNvSpPr>
          <p:nvPr>
            <p:ph type="body" idx="1"/>
          </p:nvPr>
        </p:nvSpPr>
        <p:spPr/>
        <p:txBody>
          <a:bodyPr/>
          <a:lstStyle/>
          <a:p>
            <a:r>
              <a:rPr lang="fr-FR" dirty="0"/>
              <a:t>CP - Corriger en présentant la fiche enseignant Affiche Tables addition de 1 à 5. Expliquer : On appelle ces tableaux les « tables d’addition ». C’est une façon d’organiser les opérations et les résultats qu’on doit connaitre par cœur pour être plus efficace en calcul mental. Infos Cela devrait aller vite en s’organisant bien, beaucoup de résultats étant très rapidement accessibles. Arrêter même si ce n’est pas terminé. L’affiche sera utilisée jusqu’à ce que les tables soient revues et données à apprendre. </a:t>
            </a:r>
          </a:p>
        </p:txBody>
      </p:sp>
      <p:sp>
        <p:nvSpPr>
          <p:cNvPr id="4" name="Espace réservé du numéro de diapositive 3">
            <a:extLst>
              <a:ext uri="{FF2B5EF4-FFF2-40B4-BE49-F238E27FC236}">
                <a16:creationId xmlns:a16="http://schemas.microsoft.com/office/drawing/2014/main" id="{F7F3EBA8-23EE-E202-E0E0-5FFDF36EDE94}"/>
              </a:ext>
            </a:extLst>
          </p:cNvPr>
          <p:cNvSpPr>
            <a:spLocks noGrp="1"/>
          </p:cNvSpPr>
          <p:nvPr>
            <p:ph type="sldNum" sz="quarter" idx="5"/>
          </p:nvPr>
        </p:nvSpPr>
        <p:spPr/>
        <p:txBody>
          <a:bodyPr/>
          <a:lstStyle/>
          <a:p>
            <a:fld id="{6346C204-3D0E-43E8-BBCD-7E99DCEB2462}" type="slidenum">
              <a:rPr lang="fr-FR" smtClean="0"/>
              <a:t>24</a:t>
            </a:fld>
            <a:endParaRPr lang="fr-FR"/>
          </a:p>
        </p:txBody>
      </p:sp>
    </p:spTree>
    <p:extLst>
      <p:ext uri="{BB962C8B-B14F-4D97-AF65-F5344CB8AC3E}">
        <p14:creationId xmlns:p14="http://schemas.microsoft.com/office/powerpoint/2010/main" val="25282370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6D3797-3FD2-D24C-CF6A-6AE52F507545}"/>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2ADDA8FC-4594-DE8F-432B-7187965D32A2}"/>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2DF62488-5A4A-3D8F-DC9C-1AC4FE9CB0CB}"/>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884416AE-93FF-200A-B70A-AB0AA5499146}"/>
              </a:ext>
            </a:extLst>
          </p:cNvPr>
          <p:cNvSpPr>
            <a:spLocks noGrp="1"/>
          </p:cNvSpPr>
          <p:nvPr>
            <p:ph type="sldNum" sz="quarter" idx="5"/>
          </p:nvPr>
        </p:nvSpPr>
        <p:spPr/>
        <p:txBody>
          <a:bodyPr/>
          <a:lstStyle/>
          <a:p>
            <a:fld id="{6346C204-3D0E-43E8-BBCD-7E99DCEB2462}" type="slidenum">
              <a:rPr lang="fr-FR" smtClean="0"/>
              <a:t>25</a:t>
            </a:fld>
            <a:endParaRPr lang="fr-FR"/>
          </a:p>
        </p:txBody>
      </p:sp>
    </p:spTree>
    <p:extLst>
      <p:ext uri="{BB962C8B-B14F-4D97-AF65-F5344CB8AC3E}">
        <p14:creationId xmlns:p14="http://schemas.microsoft.com/office/powerpoint/2010/main" val="55116656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E631717-B0C7-1EC1-14A9-7A2CA1E4E425}"/>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2CC13295-9DC9-7E7E-28FB-85AAE46F0943}"/>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390F8932-621C-47C0-B59B-3EA7CB54121F}"/>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72B65EFF-0E53-76BE-DA8D-41A9C934BA00}"/>
              </a:ext>
            </a:extLst>
          </p:cNvPr>
          <p:cNvSpPr>
            <a:spLocks noGrp="1"/>
          </p:cNvSpPr>
          <p:nvPr>
            <p:ph type="sldNum" sz="quarter" idx="5"/>
          </p:nvPr>
        </p:nvSpPr>
        <p:spPr/>
        <p:txBody>
          <a:bodyPr/>
          <a:lstStyle/>
          <a:p>
            <a:fld id="{6346C204-3D0E-43E8-BBCD-7E99DCEB2462}" type="slidenum">
              <a:rPr lang="fr-FR" smtClean="0"/>
              <a:t>26</a:t>
            </a:fld>
            <a:endParaRPr lang="fr-FR"/>
          </a:p>
        </p:txBody>
      </p:sp>
    </p:spTree>
    <p:extLst>
      <p:ext uri="{BB962C8B-B14F-4D97-AF65-F5344CB8AC3E}">
        <p14:creationId xmlns:p14="http://schemas.microsoft.com/office/powerpoint/2010/main" val="24500162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2176F4-D778-A296-5971-AC7DDAF9CB5A}"/>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82D61058-1AD3-4FEF-35D3-6DF8A4851576}"/>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3C3BE4B7-7470-81AB-806E-4289B6FD4040}"/>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0BD3BCB2-B179-D28A-C8FE-97B23EF5FD2E}"/>
              </a:ext>
            </a:extLst>
          </p:cNvPr>
          <p:cNvSpPr>
            <a:spLocks noGrp="1"/>
          </p:cNvSpPr>
          <p:nvPr>
            <p:ph type="sldNum" sz="quarter" idx="5"/>
          </p:nvPr>
        </p:nvSpPr>
        <p:spPr/>
        <p:txBody>
          <a:bodyPr/>
          <a:lstStyle/>
          <a:p>
            <a:fld id="{6346C204-3D0E-43E8-BBCD-7E99DCEB2462}" type="slidenum">
              <a:rPr lang="fr-FR" smtClean="0"/>
              <a:t>4</a:t>
            </a:fld>
            <a:endParaRPr lang="fr-FR"/>
          </a:p>
        </p:txBody>
      </p:sp>
    </p:spTree>
    <p:extLst>
      <p:ext uri="{BB962C8B-B14F-4D97-AF65-F5344CB8AC3E}">
        <p14:creationId xmlns:p14="http://schemas.microsoft.com/office/powerpoint/2010/main" val="374978622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BDC5C0-0396-BF1E-E8F2-B29D8061932D}"/>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0B6736CB-3EA6-228B-4041-7DBC34E7FD26}"/>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BA3755C8-C5AD-6BC0-07FB-B500199D7BAF}"/>
              </a:ext>
            </a:extLst>
          </p:cNvPr>
          <p:cNvSpPr>
            <a:spLocks noGrp="1"/>
          </p:cNvSpPr>
          <p:nvPr>
            <p:ph type="body" idx="1"/>
          </p:nvPr>
        </p:nvSpPr>
        <p:spPr/>
        <p:txBody>
          <a:bodyPr/>
          <a:lstStyle/>
          <a:p>
            <a:r>
              <a:rPr lang="fr-FR" dirty="0"/>
              <a:t>CP - Expliciter la consigne : il faut dessiner l’objet demandé selon son rang dans la file. Lire la consigne, laisser quelques secondes aux élèves, puis corriger en explicitant comment trouver la solution. Faire les 5 situations les unes après les autres. </a:t>
            </a:r>
          </a:p>
        </p:txBody>
      </p:sp>
      <p:sp>
        <p:nvSpPr>
          <p:cNvPr id="4" name="Espace réservé du numéro de diapositive 3">
            <a:extLst>
              <a:ext uri="{FF2B5EF4-FFF2-40B4-BE49-F238E27FC236}">
                <a16:creationId xmlns:a16="http://schemas.microsoft.com/office/drawing/2014/main" id="{29565651-1554-3538-D231-57578536123F}"/>
              </a:ext>
            </a:extLst>
          </p:cNvPr>
          <p:cNvSpPr>
            <a:spLocks noGrp="1"/>
          </p:cNvSpPr>
          <p:nvPr>
            <p:ph type="sldNum" sz="quarter" idx="5"/>
          </p:nvPr>
        </p:nvSpPr>
        <p:spPr/>
        <p:txBody>
          <a:bodyPr/>
          <a:lstStyle/>
          <a:p>
            <a:fld id="{6346C204-3D0E-43E8-BBCD-7E99DCEB2462}" type="slidenum">
              <a:rPr lang="fr-FR" smtClean="0"/>
              <a:t>5</a:t>
            </a:fld>
            <a:endParaRPr lang="fr-FR"/>
          </a:p>
        </p:txBody>
      </p:sp>
    </p:spTree>
    <p:extLst>
      <p:ext uri="{BB962C8B-B14F-4D97-AF65-F5344CB8AC3E}">
        <p14:creationId xmlns:p14="http://schemas.microsoft.com/office/powerpoint/2010/main" val="174159580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E6DC76-C4D7-C54A-E1BA-6102E62E3B63}"/>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DBF1B414-2217-D89D-010D-C3F5E55E29FC}"/>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1FBA7766-73DE-89BB-1283-3B73BCC2BF59}"/>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00F83736-4C3D-8DF5-49D2-7F5B5290E5C6}"/>
              </a:ext>
            </a:extLst>
          </p:cNvPr>
          <p:cNvSpPr>
            <a:spLocks noGrp="1"/>
          </p:cNvSpPr>
          <p:nvPr>
            <p:ph type="sldNum" sz="quarter" idx="5"/>
          </p:nvPr>
        </p:nvSpPr>
        <p:spPr/>
        <p:txBody>
          <a:bodyPr/>
          <a:lstStyle/>
          <a:p>
            <a:fld id="{6346C204-3D0E-43E8-BBCD-7E99DCEB2462}" type="slidenum">
              <a:rPr lang="fr-FR" smtClean="0"/>
              <a:t>6</a:t>
            </a:fld>
            <a:endParaRPr lang="fr-FR"/>
          </a:p>
        </p:txBody>
      </p:sp>
    </p:spTree>
    <p:extLst>
      <p:ext uri="{BB962C8B-B14F-4D97-AF65-F5344CB8AC3E}">
        <p14:creationId xmlns:p14="http://schemas.microsoft.com/office/powerpoint/2010/main" val="164029849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CEFFA6-254F-9464-E701-B4F8626319A3}"/>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068566F3-33B4-09D9-E9EE-8380F5E774FD}"/>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696D5CD5-AD99-8A54-8A4A-E5F5D6C83D90}"/>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13E030B6-54AF-05C1-3B9B-36EC782797DD}"/>
              </a:ext>
            </a:extLst>
          </p:cNvPr>
          <p:cNvSpPr>
            <a:spLocks noGrp="1"/>
          </p:cNvSpPr>
          <p:nvPr>
            <p:ph type="sldNum" sz="quarter" idx="5"/>
          </p:nvPr>
        </p:nvSpPr>
        <p:spPr/>
        <p:txBody>
          <a:bodyPr/>
          <a:lstStyle/>
          <a:p>
            <a:fld id="{6346C204-3D0E-43E8-BBCD-7E99DCEB2462}" type="slidenum">
              <a:rPr lang="fr-FR" smtClean="0"/>
              <a:t>7</a:t>
            </a:fld>
            <a:endParaRPr lang="fr-FR"/>
          </a:p>
        </p:txBody>
      </p:sp>
    </p:spTree>
    <p:extLst>
      <p:ext uri="{BB962C8B-B14F-4D97-AF65-F5344CB8AC3E}">
        <p14:creationId xmlns:p14="http://schemas.microsoft.com/office/powerpoint/2010/main" val="328923213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4BB701-9E50-020C-0932-72273D2CA839}"/>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56505DE8-E987-75D9-FE33-F66FA57887FE}"/>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28316EFB-8F67-91EC-A19C-AE268B3B4A6E}"/>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7E0B6566-6A81-F60C-0AAB-E98442092B42}"/>
              </a:ext>
            </a:extLst>
          </p:cNvPr>
          <p:cNvSpPr>
            <a:spLocks noGrp="1"/>
          </p:cNvSpPr>
          <p:nvPr>
            <p:ph type="sldNum" sz="quarter" idx="5"/>
          </p:nvPr>
        </p:nvSpPr>
        <p:spPr/>
        <p:txBody>
          <a:bodyPr/>
          <a:lstStyle/>
          <a:p>
            <a:fld id="{6346C204-3D0E-43E8-BBCD-7E99DCEB2462}" type="slidenum">
              <a:rPr lang="fr-FR" smtClean="0"/>
              <a:t>8</a:t>
            </a:fld>
            <a:endParaRPr lang="fr-FR"/>
          </a:p>
        </p:txBody>
      </p:sp>
    </p:spTree>
    <p:extLst>
      <p:ext uri="{BB962C8B-B14F-4D97-AF65-F5344CB8AC3E}">
        <p14:creationId xmlns:p14="http://schemas.microsoft.com/office/powerpoint/2010/main" val="59440041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265EB5-D856-D744-A1BA-DD8FAC1F38C1}"/>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84DBFBFD-1B61-ACD2-A880-EC7CA12B372D}"/>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4E6C63F3-42CA-0228-870F-54ABA3E37C3E}"/>
              </a:ext>
            </a:extLst>
          </p:cNvPr>
          <p:cNvSpPr>
            <a:spLocks noGrp="1"/>
          </p:cNvSpPr>
          <p:nvPr>
            <p:ph type="body" idx="1"/>
          </p:nvPr>
        </p:nvSpPr>
        <p:spPr/>
        <p:txBody>
          <a:bodyPr/>
          <a:lstStyle/>
          <a:p>
            <a:r>
              <a:rPr lang="fr-FR" dirty="0"/>
              <a:t>CE1 - Expliquer : Ce sont les tables d’addition que vous avez apprises en CP. Une table d’addition, c’est une façon d’organiser les opérations qu’on doit apprendre par cœur pour être plus efficace en calcul. </a:t>
            </a:r>
          </a:p>
        </p:txBody>
      </p:sp>
      <p:sp>
        <p:nvSpPr>
          <p:cNvPr id="4" name="Espace réservé du numéro de diapositive 3">
            <a:extLst>
              <a:ext uri="{FF2B5EF4-FFF2-40B4-BE49-F238E27FC236}">
                <a16:creationId xmlns:a16="http://schemas.microsoft.com/office/drawing/2014/main" id="{A336E15E-79E6-C36E-6F00-4AAA3E31245B}"/>
              </a:ext>
            </a:extLst>
          </p:cNvPr>
          <p:cNvSpPr>
            <a:spLocks noGrp="1"/>
          </p:cNvSpPr>
          <p:nvPr>
            <p:ph type="sldNum" sz="quarter" idx="5"/>
          </p:nvPr>
        </p:nvSpPr>
        <p:spPr/>
        <p:txBody>
          <a:bodyPr/>
          <a:lstStyle/>
          <a:p>
            <a:fld id="{6346C204-3D0E-43E8-BBCD-7E99DCEB2462}" type="slidenum">
              <a:rPr lang="fr-FR" smtClean="0"/>
              <a:t>10</a:t>
            </a:fld>
            <a:endParaRPr lang="fr-FR"/>
          </a:p>
        </p:txBody>
      </p:sp>
    </p:spTree>
    <p:extLst>
      <p:ext uri="{BB962C8B-B14F-4D97-AF65-F5344CB8AC3E}">
        <p14:creationId xmlns:p14="http://schemas.microsoft.com/office/powerpoint/2010/main" val="297473246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6EA86E-AFC1-FB33-0B5D-62ABAA87394D}"/>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5AECAC37-52A9-F0F2-68FD-85D519853774}"/>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49E3A169-E3A3-C801-1B70-5EC887480075}"/>
              </a:ext>
            </a:extLst>
          </p:cNvPr>
          <p:cNvSpPr>
            <a:spLocks noGrp="1"/>
          </p:cNvSpPr>
          <p:nvPr>
            <p:ph type="body" idx="1"/>
          </p:nvPr>
        </p:nvSpPr>
        <p:spPr/>
        <p:txBody>
          <a:bodyPr/>
          <a:lstStyle/>
          <a:p>
            <a:r>
              <a:rPr lang="fr-FR" dirty="0"/>
              <a:t>CE1 - Expliciter comment lire les résultats et les utiliser pour répondre à des interrogations du type : 4+ 5 = … ; 4+…= 12 ou 13 – 9 = ….Expliciter les résultats déjà connus : les ajouts de 1, les doubles (lien avec les devoirs), les résultats obtenus par commutativité. Rappeler la nécessité de connaitre tous ces résultats par cœur. </a:t>
            </a:r>
          </a:p>
        </p:txBody>
      </p:sp>
      <p:sp>
        <p:nvSpPr>
          <p:cNvPr id="4" name="Espace réservé du numéro de diapositive 3">
            <a:extLst>
              <a:ext uri="{FF2B5EF4-FFF2-40B4-BE49-F238E27FC236}">
                <a16:creationId xmlns:a16="http://schemas.microsoft.com/office/drawing/2014/main" id="{4BD13A90-2F1F-5D44-5076-51C46CCA3871}"/>
              </a:ext>
            </a:extLst>
          </p:cNvPr>
          <p:cNvSpPr>
            <a:spLocks noGrp="1"/>
          </p:cNvSpPr>
          <p:nvPr>
            <p:ph type="sldNum" sz="quarter" idx="5"/>
          </p:nvPr>
        </p:nvSpPr>
        <p:spPr/>
        <p:txBody>
          <a:bodyPr/>
          <a:lstStyle/>
          <a:p>
            <a:fld id="{6346C204-3D0E-43E8-BBCD-7E99DCEB2462}" type="slidenum">
              <a:rPr lang="fr-FR" smtClean="0"/>
              <a:t>11</a:t>
            </a:fld>
            <a:endParaRPr lang="fr-FR"/>
          </a:p>
        </p:txBody>
      </p:sp>
    </p:spTree>
    <p:extLst>
      <p:ext uri="{BB962C8B-B14F-4D97-AF65-F5344CB8AC3E}">
        <p14:creationId xmlns:p14="http://schemas.microsoft.com/office/powerpoint/2010/main" val="52324949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30FF217-12A7-4EEB-A87D-39421C46C5FB}"/>
              </a:ext>
            </a:extLst>
          </p:cNvPr>
          <p:cNvSpPr>
            <a:spLocks noGrp="1"/>
          </p:cNvSpPr>
          <p:nvPr>
            <p:ph type="ctrTitle"/>
          </p:nvPr>
        </p:nvSpPr>
        <p:spPr>
          <a:xfrm>
            <a:off x="1524000" y="1122363"/>
            <a:ext cx="9144000" cy="2387600"/>
          </a:xfrm>
        </p:spPr>
        <p:txBody>
          <a:bodyPr anchor="b"/>
          <a:lstStyle>
            <a:lvl1pPr algn="ctr">
              <a:defRPr sz="6000"/>
            </a:lvl1pPr>
          </a:lstStyle>
          <a:p>
            <a:r>
              <a:rPr lang="fr-FR"/>
              <a:t>Modifiez le style du titre</a:t>
            </a:r>
          </a:p>
        </p:txBody>
      </p:sp>
      <p:sp>
        <p:nvSpPr>
          <p:cNvPr id="3" name="Sous-titre 2">
            <a:extLst>
              <a:ext uri="{FF2B5EF4-FFF2-40B4-BE49-F238E27FC236}">
                <a16:creationId xmlns:a16="http://schemas.microsoft.com/office/drawing/2014/main" id="{66B0D682-99C3-404A-9B55-B0EDB763387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p>
        </p:txBody>
      </p:sp>
      <p:sp>
        <p:nvSpPr>
          <p:cNvPr id="4" name="Espace réservé de la date 3">
            <a:extLst>
              <a:ext uri="{FF2B5EF4-FFF2-40B4-BE49-F238E27FC236}">
                <a16:creationId xmlns:a16="http://schemas.microsoft.com/office/drawing/2014/main" id="{325D1FE5-DCD5-442B-91EF-495398AEF060}"/>
              </a:ext>
            </a:extLst>
          </p:cNvPr>
          <p:cNvSpPr>
            <a:spLocks noGrp="1"/>
          </p:cNvSpPr>
          <p:nvPr>
            <p:ph type="dt" sz="half" idx="10"/>
          </p:nvPr>
        </p:nvSpPr>
        <p:spPr/>
        <p:txBody>
          <a:bodyPr/>
          <a:lstStyle/>
          <a:p>
            <a:fld id="{7175BC7A-5159-4D50-ABF3-2D2561C69278}" type="datetimeFigureOut">
              <a:rPr lang="fr-FR" smtClean="0"/>
              <a:t>27/10/2025</a:t>
            </a:fld>
            <a:endParaRPr lang="fr-FR"/>
          </a:p>
        </p:txBody>
      </p:sp>
      <p:sp>
        <p:nvSpPr>
          <p:cNvPr id="5" name="Espace réservé du pied de page 4">
            <a:extLst>
              <a:ext uri="{FF2B5EF4-FFF2-40B4-BE49-F238E27FC236}">
                <a16:creationId xmlns:a16="http://schemas.microsoft.com/office/drawing/2014/main" id="{1E546FAD-A964-4AE6-9BFC-0EA1B48AEFFB}"/>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AC94CDFF-11A5-423A-A3A4-798F50B0EE54}"/>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342661452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84C65BD-9992-4902-B05E-0138CCB44E56}"/>
              </a:ext>
            </a:extLst>
          </p:cNvPr>
          <p:cNvSpPr>
            <a:spLocks noGrp="1"/>
          </p:cNvSpPr>
          <p:nvPr>
            <p:ph type="title"/>
          </p:nvPr>
        </p:nvSpPr>
        <p:spPr/>
        <p:txBody>
          <a:bodyPr/>
          <a:lstStyle/>
          <a:p>
            <a:r>
              <a:rPr lang="fr-FR"/>
              <a:t>Modifiez le style du titre</a:t>
            </a:r>
          </a:p>
        </p:txBody>
      </p:sp>
      <p:sp>
        <p:nvSpPr>
          <p:cNvPr id="3" name="Espace réservé du texte vertical 2">
            <a:extLst>
              <a:ext uri="{FF2B5EF4-FFF2-40B4-BE49-F238E27FC236}">
                <a16:creationId xmlns:a16="http://schemas.microsoft.com/office/drawing/2014/main" id="{E9316A92-0319-4F63-8C86-30F0C4040A2B}"/>
              </a:ext>
            </a:extLst>
          </p:cNvPr>
          <p:cNvSpPr>
            <a:spLocks noGrp="1"/>
          </p:cNvSpPr>
          <p:nvPr>
            <p:ph type="body" orient="vert" idx="1"/>
          </p:nvPr>
        </p:nvSpPr>
        <p:spPr/>
        <p:txBody>
          <a:bodyPr vert="eaVert"/>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25C733FA-52A9-4418-8410-88B62C12AE1A}"/>
              </a:ext>
            </a:extLst>
          </p:cNvPr>
          <p:cNvSpPr>
            <a:spLocks noGrp="1"/>
          </p:cNvSpPr>
          <p:nvPr>
            <p:ph type="dt" sz="half" idx="10"/>
          </p:nvPr>
        </p:nvSpPr>
        <p:spPr/>
        <p:txBody>
          <a:bodyPr/>
          <a:lstStyle/>
          <a:p>
            <a:fld id="{7175BC7A-5159-4D50-ABF3-2D2561C69278}" type="datetimeFigureOut">
              <a:rPr lang="fr-FR" smtClean="0"/>
              <a:t>27/10/2025</a:t>
            </a:fld>
            <a:endParaRPr lang="fr-FR"/>
          </a:p>
        </p:txBody>
      </p:sp>
      <p:sp>
        <p:nvSpPr>
          <p:cNvPr id="5" name="Espace réservé du pied de page 4">
            <a:extLst>
              <a:ext uri="{FF2B5EF4-FFF2-40B4-BE49-F238E27FC236}">
                <a16:creationId xmlns:a16="http://schemas.microsoft.com/office/drawing/2014/main" id="{61018959-2499-4EA8-9BA2-196A33C8E941}"/>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940D0C1B-FE07-4884-9BA9-A7A9C48E8E30}"/>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419764185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a:extLst>
              <a:ext uri="{FF2B5EF4-FFF2-40B4-BE49-F238E27FC236}">
                <a16:creationId xmlns:a16="http://schemas.microsoft.com/office/drawing/2014/main" id="{2EB93DDF-FFF3-4049-9079-485FADFFEF21}"/>
              </a:ext>
            </a:extLst>
          </p:cNvPr>
          <p:cNvSpPr>
            <a:spLocks noGrp="1"/>
          </p:cNvSpPr>
          <p:nvPr>
            <p:ph type="title" orient="vert"/>
          </p:nvPr>
        </p:nvSpPr>
        <p:spPr>
          <a:xfrm>
            <a:off x="8724900" y="365125"/>
            <a:ext cx="2628900" cy="5811838"/>
          </a:xfrm>
        </p:spPr>
        <p:txBody>
          <a:bodyPr vert="eaVert"/>
          <a:lstStyle/>
          <a:p>
            <a:r>
              <a:rPr lang="fr-FR"/>
              <a:t>Modifiez le style du titre</a:t>
            </a:r>
          </a:p>
        </p:txBody>
      </p:sp>
      <p:sp>
        <p:nvSpPr>
          <p:cNvPr id="3" name="Espace réservé du texte vertical 2">
            <a:extLst>
              <a:ext uri="{FF2B5EF4-FFF2-40B4-BE49-F238E27FC236}">
                <a16:creationId xmlns:a16="http://schemas.microsoft.com/office/drawing/2014/main" id="{E3A39418-0C31-4A1D-A317-6DC2AAC088A8}"/>
              </a:ext>
            </a:extLst>
          </p:cNvPr>
          <p:cNvSpPr>
            <a:spLocks noGrp="1"/>
          </p:cNvSpPr>
          <p:nvPr>
            <p:ph type="body" orient="vert" idx="1"/>
          </p:nvPr>
        </p:nvSpPr>
        <p:spPr>
          <a:xfrm>
            <a:off x="838200" y="365125"/>
            <a:ext cx="7734300" cy="5811838"/>
          </a:xfrm>
        </p:spPr>
        <p:txBody>
          <a:bodyPr vert="eaVert"/>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B5E77959-5514-4968-B846-B1131E6CED71}"/>
              </a:ext>
            </a:extLst>
          </p:cNvPr>
          <p:cNvSpPr>
            <a:spLocks noGrp="1"/>
          </p:cNvSpPr>
          <p:nvPr>
            <p:ph type="dt" sz="half" idx="10"/>
          </p:nvPr>
        </p:nvSpPr>
        <p:spPr/>
        <p:txBody>
          <a:bodyPr/>
          <a:lstStyle/>
          <a:p>
            <a:fld id="{7175BC7A-5159-4D50-ABF3-2D2561C69278}" type="datetimeFigureOut">
              <a:rPr lang="fr-FR" smtClean="0"/>
              <a:t>27/10/2025</a:t>
            </a:fld>
            <a:endParaRPr lang="fr-FR"/>
          </a:p>
        </p:txBody>
      </p:sp>
      <p:sp>
        <p:nvSpPr>
          <p:cNvPr id="5" name="Espace réservé du pied de page 4">
            <a:extLst>
              <a:ext uri="{FF2B5EF4-FFF2-40B4-BE49-F238E27FC236}">
                <a16:creationId xmlns:a16="http://schemas.microsoft.com/office/drawing/2014/main" id="{984D1FE4-474D-46D9-90F5-08EEB415FE45}"/>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30624A66-6612-41A5-8C15-15783BAA7F37}"/>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28753124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795D2F2-5F4A-4800-B7FF-085E85967609}"/>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07A39B51-ED64-4E76-AF73-F349095306F0}"/>
              </a:ext>
            </a:extLst>
          </p:cNvPr>
          <p:cNvSpPr>
            <a:spLocks noGrp="1"/>
          </p:cNvSpPr>
          <p:nvPr>
            <p:ph idx="1"/>
          </p:nvPr>
        </p:nvSpPr>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75B35532-33CD-460D-8F81-58B6BFA37F67}"/>
              </a:ext>
            </a:extLst>
          </p:cNvPr>
          <p:cNvSpPr>
            <a:spLocks noGrp="1"/>
          </p:cNvSpPr>
          <p:nvPr>
            <p:ph type="dt" sz="half" idx="10"/>
          </p:nvPr>
        </p:nvSpPr>
        <p:spPr/>
        <p:txBody>
          <a:bodyPr/>
          <a:lstStyle/>
          <a:p>
            <a:fld id="{7175BC7A-5159-4D50-ABF3-2D2561C69278}" type="datetimeFigureOut">
              <a:rPr lang="fr-FR" smtClean="0"/>
              <a:t>27/10/2025</a:t>
            </a:fld>
            <a:endParaRPr lang="fr-FR"/>
          </a:p>
        </p:txBody>
      </p:sp>
      <p:sp>
        <p:nvSpPr>
          <p:cNvPr id="5" name="Espace réservé du pied de page 4">
            <a:extLst>
              <a:ext uri="{FF2B5EF4-FFF2-40B4-BE49-F238E27FC236}">
                <a16:creationId xmlns:a16="http://schemas.microsoft.com/office/drawing/2014/main" id="{1D97A0FE-61A8-44B9-84A6-2380C2D57E96}"/>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5CDE69B1-9C18-4D48-86EF-064450BFC8BD}"/>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342289344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2E0C622-AF3E-44BE-89C3-1C2868314403}"/>
              </a:ext>
            </a:extLst>
          </p:cNvPr>
          <p:cNvSpPr>
            <a:spLocks noGrp="1"/>
          </p:cNvSpPr>
          <p:nvPr>
            <p:ph type="title"/>
          </p:nvPr>
        </p:nvSpPr>
        <p:spPr>
          <a:xfrm>
            <a:off x="831850" y="1709738"/>
            <a:ext cx="10515600" cy="2852737"/>
          </a:xfrm>
        </p:spPr>
        <p:txBody>
          <a:bodyPr anchor="b"/>
          <a:lstStyle>
            <a:lvl1pPr>
              <a:defRPr sz="6000"/>
            </a:lvl1pPr>
          </a:lstStyle>
          <a:p>
            <a:r>
              <a:rPr lang="fr-FR"/>
              <a:t>Modifiez le style du titre</a:t>
            </a:r>
          </a:p>
        </p:txBody>
      </p:sp>
      <p:sp>
        <p:nvSpPr>
          <p:cNvPr id="3" name="Espace réservé du texte 2">
            <a:extLst>
              <a:ext uri="{FF2B5EF4-FFF2-40B4-BE49-F238E27FC236}">
                <a16:creationId xmlns:a16="http://schemas.microsoft.com/office/drawing/2014/main" id="{01D9506B-CA9D-47B9-8F83-5B121707A3B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a:t>Modifier les styles du texte du masque</a:t>
            </a:r>
          </a:p>
        </p:txBody>
      </p:sp>
      <p:sp>
        <p:nvSpPr>
          <p:cNvPr id="4" name="Espace réservé de la date 3">
            <a:extLst>
              <a:ext uri="{FF2B5EF4-FFF2-40B4-BE49-F238E27FC236}">
                <a16:creationId xmlns:a16="http://schemas.microsoft.com/office/drawing/2014/main" id="{15513DA7-0CF8-4F08-95C4-12EB094FDCAC}"/>
              </a:ext>
            </a:extLst>
          </p:cNvPr>
          <p:cNvSpPr>
            <a:spLocks noGrp="1"/>
          </p:cNvSpPr>
          <p:nvPr>
            <p:ph type="dt" sz="half" idx="10"/>
          </p:nvPr>
        </p:nvSpPr>
        <p:spPr/>
        <p:txBody>
          <a:bodyPr/>
          <a:lstStyle/>
          <a:p>
            <a:fld id="{7175BC7A-5159-4D50-ABF3-2D2561C69278}" type="datetimeFigureOut">
              <a:rPr lang="fr-FR" smtClean="0"/>
              <a:t>27/10/2025</a:t>
            </a:fld>
            <a:endParaRPr lang="fr-FR"/>
          </a:p>
        </p:txBody>
      </p:sp>
      <p:sp>
        <p:nvSpPr>
          <p:cNvPr id="5" name="Espace réservé du pied de page 4">
            <a:extLst>
              <a:ext uri="{FF2B5EF4-FFF2-40B4-BE49-F238E27FC236}">
                <a16:creationId xmlns:a16="http://schemas.microsoft.com/office/drawing/2014/main" id="{09C69D26-B318-4A1E-BE5B-B4EEECB50D14}"/>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4137DAFD-3EFD-492F-9725-971C293A089B}"/>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39332211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DEFA138-BBE1-478B-962E-4868E93B631C}"/>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7B77C592-D2F5-4B71-A4C1-3C080158E5C8}"/>
              </a:ext>
            </a:extLst>
          </p:cNvPr>
          <p:cNvSpPr>
            <a:spLocks noGrp="1"/>
          </p:cNvSpPr>
          <p:nvPr>
            <p:ph sz="half" idx="1"/>
          </p:nvPr>
        </p:nvSpPr>
        <p:spPr>
          <a:xfrm>
            <a:off x="838200" y="1825625"/>
            <a:ext cx="5181600" cy="4351338"/>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a:extLst>
              <a:ext uri="{FF2B5EF4-FFF2-40B4-BE49-F238E27FC236}">
                <a16:creationId xmlns:a16="http://schemas.microsoft.com/office/drawing/2014/main" id="{18CC46E8-ECC3-4311-9475-B5A2720FEF7B}"/>
              </a:ext>
            </a:extLst>
          </p:cNvPr>
          <p:cNvSpPr>
            <a:spLocks noGrp="1"/>
          </p:cNvSpPr>
          <p:nvPr>
            <p:ph sz="half" idx="2"/>
          </p:nvPr>
        </p:nvSpPr>
        <p:spPr>
          <a:xfrm>
            <a:off x="6172200" y="1825625"/>
            <a:ext cx="5181600" cy="4351338"/>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e la date 4">
            <a:extLst>
              <a:ext uri="{FF2B5EF4-FFF2-40B4-BE49-F238E27FC236}">
                <a16:creationId xmlns:a16="http://schemas.microsoft.com/office/drawing/2014/main" id="{AF837DA2-DB47-46EA-960E-1ECD86A4494C}"/>
              </a:ext>
            </a:extLst>
          </p:cNvPr>
          <p:cNvSpPr>
            <a:spLocks noGrp="1"/>
          </p:cNvSpPr>
          <p:nvPr>
            <p:ph type="dt" sz="half" idx="10"/>
          </p:nvPr>
        </p:nvSpPr>
        <p:spPr/>
        <p:txBody>
          <a:bodyPr/>
          <a:lstStyle/>
          <a:p>
            <a:fld id="{7175BC7A-5159-4D50-ABF3-2D2561C69278}" type="datetimeFigureOut">
              <a:rPr lang="fr-FR" smtClean="0"/>
              <a:t>27/10/2025</a:t>
            </a:fld>
            <a:endParaRPr lang="fr-FR"/>
          </a:p>
        </p:txBody>
      </p:sp>
      <p:sp>
        <p:nvSpPr>
          <p:cNvPr id="6" name="Espace réservé du pied de page 5">
            <a:extLst>
              <a:ext uri="{FF2B5EF4-FFF2-40B4-BE49-F238E27FC236}">
                <a16:creationId xmlns:a16="http://schemas.microsoft.com/office/drawing/2014/main" id="{A2FDB679-3212-4D96-BAD4-C8F7F2F67C43}"/>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7CA064E1-6753-4806-ABA0-DDA06CD16A31}"/>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3950551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8EE85EF-E2A3-48D0-BA9B-8EC9AC00C9E6}"/>
              </a:ext>
            </a:extLst>
          </p:cNvPr>
          <p:cNvSpPr>
            <a:spLocks noGrp="1"/>
          </p:cNvSpPr>
          <p:nvPr>
            <p:ph type="title"/>
          </p:nvPr>
        </p:nvSpPr>
        <p:spPr>
          <a:xfrm>
            <a:off x="839788" y="365125"/>
            <a:ext cx="10515600" cy="1325563"/>
          </a:xfrm>
        </p:spPr>
        <p:txBody>
          <a:bodyPr/>
          <a:lstStyle/>
          <a:p>
            <a:r>
              <a:rPr lang="fr-FR"/>
              <a:t>Modifiez le style du titre</a:t>
            </a:r>
          </a:p>
        </p:txBody>
      </p:sp>
      <p:sp>
        <p:nvSpPr>
          <p:cNvPr id="3" name="Espace réservé du texte 2">
            <a:extLst>
              <a:ext uri="{FF2B5EF4-FFF2-40B4-BE49-F238E27FC236}">
                <a16:creationId xmlns:a16="http://schemas.microsoft.com/office/drawing/2014/main" id="{E95029C8-40B9-4BBC-A4BE-8D5A0A038B3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Modifier les styles du texte du masque</a:t>
            </a:r>
          </a:p>
        </p:txBody>
      </p:sp>
      <p:sp>
        <p:nvSpPr>
          <p:cNvPr id="4" name="Espace réservé du contenu 3">
            <a:extLst>
              <a:ext uri="{FF2B5EF4-FFF2-40B4-BE49-F238E27FC236}">
                <a16:creationId xmlns:a16="http://schemas.microsoft.com/office/drawing/2014/main" id="{3183306D-F452-464B-8A5E-179B79D9ACF9}"/>
              </a:ext>
            </a:extLst>
          </p:cNvPr>
          <p:cNvSpPr>
            <a:spLocks noGrp="1"/>
          </p:cNvSpPr>
          <p:nvPr>
            <p:ph sz="half" idx="2"/>
          </p:nvPr>
        </p:nvSpPr>
        <p:spPr>
          <a:xfrm>
            <a:off x="839788" y="2505075"/>
            <a:ext cx="5157787" cy="3684588"/>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a:extLst>
              <a:ext uri="{FF2B5EF4-FFF2-40B4-BE49-F238E27FC236}">
                <a16:creationId xmlns:a16="http://schemas.microsoft.com/office/drawing/2014/main" id="{D47D1BF7-B52B-4497-A5DD-00CB0636A3D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Modifier les styles du texte du masque</a:t>
            </a:r>
          </a:p>
        </p:txBody>
      </p:sp>
      <p:sp>
        <p:nvSpPr>
          <p:cNvPr id="6" name="Espace réservé du contenu 5">
            <a:extLst>
              <a:ext uri="{FF2B5EF4-FFF2-40B4-BE49-F238E27FC236}">
                <a16:creationId xmlns:a16="http://schemas.microsoft.com/office/drawing/2014/main" id="{38F345DD-9907-4727-88B0-188804BA8181}"/>
              </a:ext>
            </a:extLst>
          </p:cNvPr>
          <p:cNvSpPr>
            <a:spLocks noGrp="1"/>
          </p:cNvSpPr>
          <p:nvPr>
            <p:ph sz="quarter" idx="4"/>
          </p:nvPr>
        </p:nvSpPr>
        <p:spPr>
          <a:xfrm>
            <a:off x="6172200" y="2505075"/>
            <a:ext cx="5183188" cy="3684588"/>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6">
            <a:extLst>
              <a:ext uri="{FF2B5EF4-FFF2-40B4-BE49-F238E27FC236}">
                <a16:creationId xmlns:a16="http://schemas.microsoft.com/office/drawing/2014/main" id="{D3ADDBC0-7EEE-4FBA-A279-DFB0234F6A2F}"/>
              </a:ext>
            </a:extLst>
          </p:cNvPr>
          <p:cNvSpPr>
            <a:spLocks noGrp="1"/>
          </p:cNvSpPr>
          <p:nvPr>
            <p:ph type="dt" sz="half" idx="10"/>
          </p:nvPr>
        </p:nvSpPr>
        <p:spPr/>
        <p:txBody>
          <a:bodyPr/>
          <a:lstStyle/>
          <a:p>
            <a:fld id="{7175BC7A-5159-4D50-ABF3-2D2561C69278}" type="datetimeFigureOut">
              <a:rPr lang="fr-FR" smtClean="0"/>
              <a:t>27/10/2025</a:t>
            </a:fld>
            <a:endParaRPr lang="fr-FR"/>
          </a:p>
        </p:txBody>
      </p:sp>
      <p:sp>
        <p:nvSpPr>
          <p:cNvPr id="8" name="Espace réservé du pied de page 7">
            <a:extLst>
              <a:ext uri="{FF2B5EF4-FFF2-40B4-BE49-F238E27FC236}">
                <a16:creationId xmlns:a16="http://schemas.microsoft.com/office/drawing/2014/main" id="{41E36355-8973-4BE4-BC67-F39BBAB296AC}"/>
              </a:ext>
            </a:extLst>
          </p:cNvPr>
          <p:cNvSpPr>
            <a:spLocks noGrp="1"/>
          </p:cNvSpPr>
          <p:nvPr>
            <p:ph type="ftr" sz="quarter" idx="11"/>
          </p:nvPr>
        </p:nvSpPr>
        <p:spPr/>
        <p:txBody>
          <a:bodyPr/>
          <a:lstStyle/>
          <a:p>
            <a:endParaRPr lang="fr-FR"/>
          </a:p>
        </p:txBody>
      </p:sp>
      <p:sp>
        <p:nvSpPr>
          <p:cNvPr id="9" name="Espace réservé du numéro de diapositive 8">
            <a:extLst>
              <a:ext uri="{FF2B5EF4-FFF2-40B4-BE49-F238E27FC236}">
                <a16:creationId xmlns:a16="http://schemas.microsoft.com/office/drawing/2014/main" id="{06AD0037-9B0D-4D25-BD1F-3E4B2391754D}"/>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333770267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AC619AC-D66D-497B-875D-FDD6AC6CBC01}"/>
              </a:ext>
            </a:extLst>
          </p:cNvPr>
          <p:cNvSpPr>
            <a:spLocks noGrp="1"/>
          </p:cNvSpPr>
          <p:nvPr>
            <p:ph type="title"/>
          </p:nvPr>
        </p:nvSpPr>
        <p:spPr/>
        <p:txBody>
          <a:bodyPr/>
          <a:lstStyle/>
          <a:p>
            <a:r>
              <a:rPr lang="fr-FR"/>
              <a:t>Modifiez le style du titre</a:t>
            </a:r>
          </a:p>
        </p:txBody>
      </p:sp>
      <p:sp>
        <p:nvSpPr>
          <p:cNvPr id="3" name="Espace réservé de la date 2">
            <a:extLst>
              <a:ext uri="{FF2B5EF4-FFF2-40B4-BE49-F238E27FC236}">
                <a16:creationId xmlns:a16="http://schemas.microsoft.com/office/drawing/2014/main" id="{2D6CEC54-9C38-47C9-8C42-8AD479B24A00}"/>
              </a:ext>
            </a:extLst>
          </p:cNvPr>
          <p:cNvSpPr>
            <a:spLocks noGrp="1"/>
          </p:cNvSpPr>
          <p:nvPr>
            <p:ph type="dt" sz="half" idx="10"/>
          </p:nvPr>
        </p:nvSpPr>
        <p:spPr/>
        <p:txBody>
          <a:bodyPr/>
          <a:lstStyle/>
          <a:p>
            <a:fld id="{7175BC7A-5159-4D50-ABF3-2D2561C69278}" type="datetimeFigureOut">
              <a:rPr lang="fr-FR" smtClean="0"/>
              <a:t>27/10/2025</a:t>
            </a:fld>
            <a:endParaRPr lang="fr-FR"/>
          </a:p>
        </p:txBody>
      </p:sp>
      <p:sp>
        <p:nvSpPr>
          <p:cNvPr id="4" name="Espace réservé du pied de page 3">
            <a:extLst>
              <a:ext uri="{FF2B5EF4-FFF2-40B4-BE49-F238E27FC236}">
                <a16:creationId xmlns:a16="http://schemas.microsoft.com/office/drawing/2014/main" id="{78EDFB55-3929-4E11-BB4B-B17D5727D5D6}"/>
              </a:ext>
            </a:extLst>
          </p:cNvPr>
          <p:cNvSpPr>
            <a:spLocks noGrp="1"/>
          </p:cNvSpPr>
          <p:nvPr>
            <p:ph type="ftr" sz="quarter" idx="11"/>
          </p:nvPr>
        </p:nvSpPr>
        <p:spPr/>
        <p:txBody>
          <a:bodyPr/>
          <a:lstStyle/>
          <a:p>
            <a:endParaRPr lang="fr-FR"/>
          </a:p>
        </p:txBody>
      </p:sp>
      <p:sp>
        <p:nvSpPr>
          <p:cNvPr id="5" name="Espace réservé du numéro de diapositive 4">
            <a:extLst>
              <a:ext uri="{FF2B5EF4-FFF2-40B4-BE49-F238E27FC236}">
                <a16:creationId xmlns:a16="http://schemas.microsoft.com/office/drawing/2014/main" id="{48EFF35C-B58E-456B-952E-5BDB700C4AF8}"/>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6224568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a:extLst>
              <a:ext uri="{FF2B5EF4-FFF2-40B4-BE49-F238E27FC236}">
                <a16:creationId xmlns:a16="http://schemas.microsoft.com/office/drawing/2014/main" id="{ED40F451-B973-4029-925C-207B2923D53F}"/>
              </a:ext>
            </a:extLst>
          </p:cNvPr>
          <p:cNvSpPr>
            <a:spLocks noGrp="1"/>
          </p:cNvSpPr>
          <p:nvPr>
            <p:ph type="dt" sz="half" idx="10"/>
          </p:nvPr>
        </p:nvSpPr>
        <p:spPr/>
        <p:txBody>
          <a:bodyPr/>
          <a:lstStyle/>
          <a:p>
            <a:fld id="{7175BC7A-5159-4D50-ABF3-2D2561C69278}" type="datetimeFigureOut">
              <a:rPr lang="fr-FR" smtClean="0"/>
              <a:t>27/10/2025</a:t>
            </a:fld>
            <a:endParaRPr lang="fr-FR"/>
          </a:p>
        </p:txBody>
      </p:sp>
      <p:sp>
        <p:nvSpPr>
          <p:cNvPr id="3" name="Espace réservé du pied de page 2">
            <a:extLst>
              <a:ext uri="{FF2B5EF4-FFF2-40B4-BE49-F238E27FC236}">
                <a16:creationId xmlns:a16="http://schemas.microsoft.com/office/drawing/2014/main" id="{4DAF2F5E-9D14-4DC1-AE9A-9433C411D272}"/>
              </a:ext>
            </a:extLst>
          </p:cNvPr>
          <p:cNvSpPr>
            <a:spLocks noGrp="1"/>
          </p:cNvSpPr>
          <p:nvPr>
            <p:ph type="ftr" sz="quarter" idx="11"/>
          </p:nvPr>
        </p:nvSpPr>
        <p:spPr/>
        <p:txBody>
          <a:bodyPr/>
          <a:lstStyle/>
          <a:p>
            <a:endParaRPr lang="fr-FR"/>
          </a:p>
        </p:txBody>
      </p:sp>
      <p:sp>
        <p:nvSpPr>
          <p:cNvPr id="4" name="Espace réservé du numéro de diapositive 3">
            <a:extLst>
              <a:ext uri="{FF2B5EF4-FFF2-40B4-BE49-F238E27FC236}">
                <a16:creationId xmlns:a16="http://schemas.microsoft.com/office/drawing/2014/main" id="{A33F8B68-7E9F-4BC2-81EE-0AC8CB87FEAD}"/>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189507959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5E4D605-BA5A-4C63-A881-7C95B019536C}"/>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du contenu 2">
            <a:extLst>
              <a:ext uri="{FF2B5EF4-FFF2-40B4-BE49-F238E27FC236}">
                <a16:creationId xmlns:a16="http://schemas.microsoft.com/office/drawing/2014/main" id="{E098BE7B-D98E-47E7-80A3-F73C69506B1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a:extLst>
              <a:ext uri="{FF2B5EF4-FFF2-40B4-BE49-F238E27FC236}">
                <a16:creationId xmlns:a16="http://schemas.microsoft.com/office/drawing/2014/main" id="{1D6C86DC-0AB7-487C-8748-BC84B673724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Modifier les styles du texte du masque</a:t>
            </a:r>
          </a:p>
        </p:txBody>
      </p:sp>
      <p:sp>
        <p:nvSpPr>
          <p:cNvPr id="5" name="Espace réservé de la date 4">
            <a:extLst>
              <a:ext uri="{FF2B5EF4-FFF2-40B4-BE49-F238E27FC236}">
                <a16:creationId xmlns:a16="http://schemas.microsoft.com/office/drawing/2014/main" id="{D86AA718-8B4B-4504-A3E5-8CBB7840CD7F}"/>
              </a:ext>
            </a:extLst>
          </p:cNvPr>
          <p:cNvSpPr>
            <a:spLocks noGrp="1"/>
          </p:cNvSpPr>
          <p:nvPr>
            <p:ph type="dt" sz="half" idx="10"/>
          </p:nvPr>
        </p:nvSpPr>
        <p:spPr/>
        <p:txBody>
          <a:bodyPr/>
          <a:lstStyle/>
          <a:p>
            <a:fld id="{7175BC7A-5159-4D50-ABF3-2D2561C69278}" type="datetimeFigureOut">
              <a:rPr lang="fr-FR" smtClean="0"/>
              <a:t>27/10/2025</a:t>
            </a:fld>
            <a:endParaRPr lang="fr-FR"/>
          </a:p>
        </p:txBody>
      </p:sp>
      <p:sp>
        <p:nvSpPr>
          <p:cNvPr id="6" name="Espace réservé du pied de page 5">
            <a:extLst>
              <a:ext uri="{FF2B5EF4-FFF2-40B4-BE49-F238E27FC236}">
                <a16:creationId xmlns:a16="http://schemas.microsoft.com/office/drawing/2014/main" id="{5B694152-4D78-4308-A7AF-682FEA2C93E0}"/>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1D2DF173-6F9A-4225-9E74-7E039A1ED8BA}"/>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6221548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EF65F75-7DF2-4F8F-9AD2-EFC644686182}"/>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pour une image  2">
            <a:extLst>
              <a:ext uri="{FF2B5EF4-FFF2-40B4-BE49-F238E27FC236}">
                <a16:creationId xmlns:a16="http://schemas.microsoft.com/office/drawing/2014/main" id="{A16C54F8-B611-41A9-B77C-0D0F558AFFB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a:extLst>
              <a:ext uri="{FF2B5EF4-FFF2-40B4-BE49-F238E27FC236}">
                <a16:creationId xmlns:a16="http://schemas.microsoft.com/office/drawing/2014/main" id="{C04307A8-2323-4F18-8438-BD6E0E413E7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Modifier les styles du texte du masque</a:t>
            </a:r>
          </a:p>
        </p:txBody>
      </p:sp>
      <p:sp>
        <p:nvSpPr>
          <p:cNvPr id="5" name="Espace réservé de la date 4">
            <a:extLst>
              <a:ext uri="{FF2B5EF4-FFF2-40B4-BE49-F238E27FC236}">
                <a16:creationId xmlns:a16="http://schemas.microsoft.com/office/drawing/2014/main" id="{71FE131B-9EFC-4741-B33F-AED6166ABA3F}"/>
              </a:ext>
            </a:extLst>
          </p:cNvPr>
          <p:cNvSpPr>
            <a:spLocks noGrp="1"/>
          </p:cNvSpPr>
          <p:nvPr>
            <p:ph type="dt" sz="half" idx="10"/>
          </p:nvPr>
        </p:nvSpPr>
        <p:spPr/>
        <p:txBody>
          <a:bodyPr/>
          <a:lstStyle/>
          <a:p>
            <a:fld id="{7175BC7A-5159-4D50-ABF3-2D2561C69278}" type="datetimeFigureOut">
              <a:rPr lang="fr-FR" smtClean="0"/>
              <a:t>27/10/2025</a:t>
            </a:fld>
            <a:endParaRPr lang="fr-FR"/>
          </a:p>
        </p:txBody>
      </p:sp>
      <p:sp>
        <p:nvSpPr>
          <p:cNvPr id="6" name="Espace réservé du pied de page 5">
            <a:extLst>
              <a:ext uri="{FF2B5EF4-FFF2-40B4-BE49-F238E27FC236}">
                <a16:creationId xmlns:a16="http://schemas.microsoft.com/office/drawing/2014/main" id="{766B9C83-6141-42E3-BE21-B62AF6383047}"/>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05EC9895-7D7A-42DC-A0C8-AE7B64D1AEB9}"/>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167133340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a:extLst>
              <a:ext uri="{FF2B5EF4-FFF2-40B4-BE49-F238E27FC236}">
                <a16:creationId xmlns:a16="http://schemas.microsoft.com/office/drawing/2014/main" id="{5EA9F402-D99D-456A-B8A3-F34EFAA0442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fr-FR"/>
              <a:t>Modifiez le style du titre</a:t>
            </a:r>
          </a:p>
        </p:txBody>
      </p:sp>
      <p:sp>
        <p:nvSpPr>
          <p:cNvPr id="3" name="Espace réservé du texte 2">
            <a:extLst>
              <a:ext uri="{FF2B5EF4-FFF2-40B4-BE49-F238E27FC236}">
                <a16:creationId xmlns:a16="http://schemas.microsoft.com/office/drawing/2014/main" id="{0EE1E11B-C52B-4EA7-82C0-DC449B58FD3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0B97EB5B-ACF9-460A-9BEE-D0A581F130D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175BC7A-5159-4D50-ABF3-2D2561C69278}" type="datetimeFigureOut">
              <a:rPr lang="fr-FR" smtClean="0"/>
              <a:t>27/10/2025</a:t>
            </a:fld>
            <a:endParaRPr lang="fr-FR"/>
          </a:p>
        </p:txBody>
      </p:sp>
      <p:sp>
        <p:nvSpPr>
          <p:cNvPr id="5" name="Espace réservé du pied de page 4">
            <a:extLst>
              <a:ext uri="{FF2B5EF4-FFF2-40B4-BE49-F238E27FC236}">
                <a16:creationId xmlns:a16="http://schemas.microsoft.com/office/drawing/2014/main" id="{708E2530-3019-4648-9044-467A6E8DE8A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Espace réservé du numéro de diapositive 5">
            <a:extLst>
              <a:ext uri="{FF2B5EF4-FFF2-40B4-BE49-F238E27FC236}">
                <a16:creationId xmlns:a16="http://schemas.microsoft.com/office/drawing/2014/main" id="{AE5B677B-9A7C-4458-9EFB-6F8105F7AD5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BF82E37-F909-4EE4-A89C-7B3AE4530F18}" type="slidenum">
              <a:rPr lang="fr-FR" smtClean="0"/>
              <a:t>‹N°›</a:t>
            </a:fld>
            <a:endParaRPr lang="fr-FR"/>
          </a:p>
        </p:txBody>
      </p:sp>
    </p:spTree>
    <p:extLst>
      <p:ext uri="{BB962C8B-B14F-4D97-AF65-F5344CB8AC3E}">
        <p14:creationId xmlns:p14="http://schemas.microsoft.com/office/powerpoint/2010/main" val="103093915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13.png"/><Relationship Id="rId4" Type="http://schemas.openxmlformats.org/officeDocument/2006/relationships/image" Target="../media/image11.png"/></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image" Target="../media/image17.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16.png"/><Relationship Id="rId4" Type="http://schemas.openxmlformats.org/officeDocument/2006/relationships/image" Target="../media/image15.png"/></Relationships>
</file>

<file path=ppt/slides/_rels/slide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20.jpeg"/></Relationships>
</file>

<file path=ppt/slides/_rels/slide1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22.png"/></Relationships>
</file>

<file path=ppt/slides/_rels/slide17.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24.jpeg"/></Relationships>
</file>

<file path=ppt/slides/_rels/slide18.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1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customXml" Target="../ink/ink3.xml"/><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26.png"/><Relationship Id="rId5" Type="http://schemas.openxmlformats.org/officeDocument/2006/relationships/image" Target="../media/image6.png"/><Relationship Id="rId4" Type="http://schemas.openxmlformats.org/officeDocument/2006/relationships/image" Target="../media/image25.png"/></Relationships>
</file>

<file path=ppt/slides/_rels/slide21.xml.rels><?xml version="1.0" encoding="UTF-8" standalone="yes"?>
<Relationships xmlns="http://schemas.openxmlformats.org/package/2006/relationships"><Relationship Id="rId3" Type="http://schemas.openxmlformats.org/officeDocument/2006/relationships/customXml" Target="../ink/ink4.xml"/><Relationship Id="rId7" Type="http://schemas.openxmlformats.org/officeDocument/2006/relationships/image" Target="../media/image15.png"/><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png"/></Relationships>
</file>

<file path=ppt/slides/_rels/slide22.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customXml" Target="../ink/ink5.xml"/><Relationship Id="rId7" Type="http://schemas.openxmlformats.org/officeDocument/2006/relationships/image" Target="../media/image15.pn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29.jpeg"/><Relationship Id="rId5" Type="http://schemas.openxmlformats.org/officeDocument/2006/relationships/image" Target="../media/image28.png"/><Relationship Id="rId4" Type="http://schemas.openxmlformats.org/officeDocument/2006/relationships/image" Target="../media/image210.png"/><Relationship Id="rId9" Type="http://schemas.openxmlformats.org/officeDocument/2006/relationships/image" Target="../media/image5.png"/></Relationships>
</file>

<file path=ppt/slides/_rels/slide23.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customXml" Target="../ink/ink6.xml"/><Relationship Id="rId7" Type="http://schemas.openxmlformats.org/officeDocument/2006/relationships/image" Target="../media/image29.jpeg"/><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140.png"/><Relationship Id="rId9" Type="http://schemas.openxmlformats.org/officeDocument/2006/relationships/image" Target="../media/image15.png"/></Relationships>
</file>

<file path=ppt/slides/_rels/slide24.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customXml" Target="../ink/ink7.xml"/><Relationship Id="rId7" Type="http://schemas.openxmlformats.org/officeDocument/2006/relationships/image" Target="../media/image16.png"/><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140.png"/></Relationships>
</file>

<file path=ppt/slides/_rels/slide25.xml.rels><?xml version="1.0" encoding="UTF-8" standalone="yes"?>
<Relationships xmlns="http://schemas.openxmlformats.org/package/2006/relationships"><Relationship Id="rId8" Type="http://schemas.openxmlformats.org/officeDocument/2006/relationships/image" Target="../media/image34.png"/><Relationship Id="rId3" Type="http://schemas.openxmlformats.org/officeDocument/2006/relationships/customXml" Target="../ink/ink8.xml"/><Relationship Id="rId7" Type="http://schemas.openxmlformats.org/officeDocument/2006/relationships/image" Target="../media/image33.png"/><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image" Target="../media/image32.png"/><Relationship Id="rId5" Type="http://schemas.openxmlformats.org/officeDocument/2006/relationships/image" Target="../media/image28.png"/><Relationship Id="rId10" Type="http://schemas.openxmlformats.org/officeDocument/2006/relationships/image" Target="../media/image16.png"/><Relationship Id="rId4" Type="http://schemas.openxmlformats.org/officeDocument/2006/relationships/image" Target="../media/image140.png"/><Relationship Id="rId9" Type="http://schemas.openxmlformats.org/officeDocument/2006/relationships/image" Target="../media/image31.png"/></Relationships>
</file>

<file path=ppt/slides/_rels/slide26.xml.rels><?xml version="1.0" encoding="UTF-8" standalone="yes"?>
<Relationships xmlns="http://schemas.openxmlformats.org/package/2006/relationships"><Relationship Id="rId8" Type="http://schemas.openxmlformats.org/officeDocument/2006/relationships/image" Target="../media/image38.png"/><Relationship Id="rId3" Type="http://schemas.openxmlformats.org/officeDocument/2006/relationships/customXml" Target="../ink/ink9.xml"/><Relationship Id="rId7" Type="http://schemas.openxmlformats.org/officeDocument/2006/relationships/image" Target="../media/image37.jpeg"/><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image" Target="../media/image36.png"/><Relationship Id="rId5" Type="http://schemas.openxmlformats.org/officeDocument/2006/relationships/image" Target="../media/image35.png"/><Relationship Id="rId4" Type="http://schemas.openxmlformats.org/officeDocument/2006/relationships/image" Target="../media/image250.png"/></Relationships>
</file>

<file path=ppt/slides/_rels/slide3.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2.png"/><Relationship Id="rId7"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customXml" Target="../ink/ink2.xml"/><Relationship Id="rId5" Type="http://schemas.openxmlformats.org/officeDocument/2006/relationships/image" Target="../media/image3.png"/><Relationship Id="rId4" Type="http://schemas.openxmlformats.org/officeDocument/2006/relationships/customXml" Target="../ink/ink1.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9953602-2FB3-41C5-8BFE-6B6D989A41AA}"/>
              </a:ext>
            </a:extLst>
          </p:cNvPr>
          <p:cNvSpPr>
            <a:spLocks noGrp="1"/>
          </p:cNvSpPr>
          <p:nvPr>
            <p:ph type="title"/>
          </p:nvPr>
        </p:nvSpPr>
        <p:spPr>
          <a:xfrm>
            <a:off x="-180474" y="1"/>
            <a:ext cx="12372474" cy="6858000"/>
          </a:xfrm>
        </p:spPr>
        <p:txBody>
          <a:bodyPr>
            <a:normAutofit/>
          </a:bodyPr>
          <a:lstStyle/>
          <a:p>
            <a:pPr algn="ctr"/>
            <a:r>
              <a:rPr lang="fr-FR" sz="13800" dirty="0">
                <a:latin typeface="KG Turning Tables" panose="02000000000000000000" pitchFamily="2" charset="0"/>
              </a:rPr>
              <a:t>PERIODE 2</a:t>
            </a:r>
            <a:br>
              <a:rPr lang="fr-FR" sz="13800" dirty="0">
                <a:latin typeface="KG Turning Tables" panose="02000000000000000000" pitchFamily="2" charset="0"/>
              </a:rPr>
            </a:br>
            <a:br>
              <a:rPr lang="fr-FR" sz="13800" dirty="0">
                <a:latin typeface="KG Turning Tables" panose="02000000000000000000" pitchFamily="2" charset="0"/>
              </a:rPr>
            </a:br>
            <a:r>
              <a:rPr lang="fr-FR" sz="13800">
                <a:latin typeface="KG Turning Tables" panose="02000000000000000000" pitchFamily="2" charset="0"/>
              </a:rPr>
              <a:t>séance 27</a:t>
            </a:r>
            <a:endParaRPr lang="fr-FR" sz="13800" dirty="0">
              <a:latin typeface="KG Turning Tables" panose="02000000000000000000" pitchFamily="2" charset="0"/>
            </a:endParaRPr>
          </a:p>
        </p:txBody>
      </p:sp>
    </p:spTree>
    <p:extLst>
      <p:ext uri="{BB962C8B-B14F-4D97-AF65-F5344CB8AC3E}">
        <p14:creationId xmlns:p14="http://schemas.microsoft.com/office/powerpoint/2010/main" val="405114360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CECEA4D-56DE-695E-995E-5A074397B250}"/>
            </a:ext>
          </a:extLst>
        </p:cNvPr>
        <p:cNvGrpSpPr/>
        <p:nvPr/>
      </p:nvGrpSpPr>
      <p:grpSpPr>
        <a:xfrm>
          <a:off x="0" y="0"/>
          <a:ext cx="0" cy="0"/>
          <a:chOff x="0" y="0"/>
          <a:chExt cx="0" cy="0"/>
        </a:xfrm>
      </p:grpSpPr>
      <p:cxnSp>
        <p:nvCxnSpPr>
          <p:cNvPr id="9" name="Connecteur droit 8">
            <a:extLst>
              <a:ext uri="{FF2B5EF4-FFF2-40B4-BE49-F238E27FC236}">
                <a16:creationId xmlns:a16="http://schemas.microsoft.com/office/drawing/2014/main" id="{AB5CFE78-2F05-F46A-0DF9-453B72999FBA}"/>
              </a:ext>
            </a:extLst>
          </p:cNvPr>
          <p:cNvCxnSpPr>
            <a:cxnSpLocks/>
          </p:cNvCxnSpPr>
          <p:nvPr/>
        </p:nvCxnSpPr>
        <p:spPr>
          <a:xfrm>
            <a:off x="6056085" y="1585103"/>
            <a:ext cx="1" cy="4898464"/>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sp>
        <p:nvSpPr>
          <p:cNvPr id="5" name="Shape 105">
            <a:extLst>
              <a:ext uri="{FF2B5EF4-FFF2-40B4-BE49-F238E27FC236}">
                <a16:creationId xmlns:a16="http://schemas.microsoft.com/office/drawing/2014/main" id="{CF084DE9-3E0F-67A4-857E-F3B0E9968A7A}"/>
              </a:ext>
            </a:extLst>
          </p:cNvPr>
          <p:cNvSpPr/>
          <p:nvPr/>
        </p:nvSpPr>
        <p:spPr>
          <a:xfrm>
            <a:off x="0" y="0"/>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B050"/>
          </a:solidFill>
          <a:ln w="0" cap="flat">
            <a:miter lim="127000"/>
          </a:ln>
        </p:spPr>
        <p:style>
          <a:lnRef idx="0">
            <a:srgbClr val="000000">
              <a:alpha val="0"/>
            </a:srgbClr>
          </a:lnRef>
          <a:fillRef idx="1">
            <a:srgbClr val="66FF33"/>
          </a:fillRef>
          <a:effectRef idx="0">
            <a:scrgbClr r="0" g="0" b="0"/>
          </a:effectRef>
          <a:fontRef idx="none"/>
        </p:style>
        <p:txBody>
          <a:bodyPr/>
          <a:lstStyle/>
          <a:p>
            <a:endParaRPr lang="fr-FR" dirty="0"/>
          </a:p>
        </p:txBody>
      </p:sp>
      <p:sp>
        <p:nvSpPr>
          <p:cNvPr id="13" name="ZoneTexte 12">
            <a:extLst>
              <a:ext uri="{FF2B5EF4-FFF2-40B4-BE49-F238E27FC236}">
                <a16:creationId xmlns:a16="http://schemas.microsoft.com/office/drawing/2014/main" id="{DBE5E994-55F6-0008-9C64-5AFCE6338292}"/>
              </a:ext>
            </a:extLst>
          </p:cNvPr>
          <p:cNvSpPr txBox="1"/>
          <p:nvPr/>
        </p:nvSpPr>
        <p:spPr>
          <a:xfrm>
            <a:off x="435796" y="1596945"/>
            <a:ext cx="5392867" cy="3785652"/>
          </a:xfrm>
          <a:prstGeom prst="rect">
            <a:avLst/>
          </a:prstGeom>
          <a:noFill/>
        </p:spPr>
        <p:txBody>
          <a:bodyPr wrap="square">
            <a:spAutoFit/>
          </a:bodyPr>
          <a:lstStyle/>
          <a:p>
            <a:r>
              <a:rPr lang="fr-FR" sz="3000" u="sng" dirty="0"/>
              <a:t>Rappel</a:t>
            </a:r>
            <a:r>
              <a:rPr lang="fr-FR" sz="3000" dirty="0"/>
              <a:t> </a:t>
            </a:r>
          </a:p>
          <a:p>
            <a:endParaRPr lang="fr-FR" sz="3000" dirty="0"/>
          </a:p>
          <a:p>
            <a:r>
              <a:rPr lang="fr-FR" sz="3000" dirty="0"/>
              <a:t>Comment soustraire </a:t>
            </a:r>
            <a:r>
              <a:rPr lang="fr-FR" sz="3000" b="1" dirty="0"/>
              <a:t>1</a:t>
            </a:r>
            <a:r>
              <a:rPr lang="fr-FR" sz="3000" dirty="0"/>
              <a:t> à un nombre ?</a:t>
            </a:r>
          </a:p>
          <a:p>
            <a:endParaRPr lang="fr-FR" sz="3000" dirty="0"/>
          </a:p>
          <a:p>
            <a:r>
              <a:rPr lang="fr-FR" sz="3000" dirty="0"/>
              <a:t>Comment soustraire </a:t>
            </a:r>
            <a:r>
              <a:rPr lang="fr-FR" sz="3000" b="1" dirty="0"/>
              <a:t>2</a:t>
            </a:r>
            <a:r>
              <a:rPr lang="fr-FR" sz="3000" dirty="0"/>
              <a:t> à un nombre ?</a:t>
            </a:r>
          </a:p>
          <a:p>
            <a:endParaRPr lang="fr-FR" sz="3000" dirty="0"/>
          </a:p>
        </p:txBody>
      </p:sp>
      <p:pic>
        <p:nvPicPr>
          <p:cNvPr id="3" name="Image 2">
            <a:extLst>
              <a:ext uri="{FF2B5EF4-FFF2-40B4-BE49-F238E27FC236}">
                <a16:creationId xmlns:a16="http://schemas.microsoft.com/office/drawing/2014/main" id="{2F4BB652-3F19-5AC9-C0D3-780FF665BDA0}"/>
              </a:ext>
            </a:extLst>
          </p:cNvPr>
          <p:cNvPicPr>
            <a:picLocks noChangeAspect="1"/>
          </p:cNvPicPr>
          <p:nvPr/>
        </p:nvPicPr>
        <p:blipFill>
          <a:blip r:embed="rId3"/>
          <a:stretch>
            <a:fillRect/>
          </a:stretch>
        </p:blipFill>
        <p:spPr>
          <a:xfrm>
            <a:off x="7463065" y="735790"/>
            <a:ext cx="3337161" cy="5386420"/>
          </a:xfrm>
          <a:prstGeom prst="rect">
            <a:avLst/>
          </a:prstGeom>
        </p:spPr>
      </p:pic>
      <p:pic>
        <p:nvPicPr>
          <p:cNvPr id="2" name="Image 1">
            <a:extLst>
              <a:ext uri="{FF2B5EF4-FFF2-40B4-BE49-F238E27FC236}">
                <a16:creationId xmlns:a16="http://schemas.microsoft.com/office/drawing/2014/main" id="{2BB8F181-B009-EDB0-150A-1C0BE031BE6A}"/>
              </a:ext>
            </a:extLst>
          </p:cNvPr>
          <p:cNvPicPr>
            <a:picLocks noChangeAspect="1"/>
          </p:cNvPicPr>
          <p:nvPr/>
        </p:nvPicPr>
        <p:blipFill>
          <a:blip r:embed="rId4"/>
          <a:stretch>
            <a:fillRect/>
          </a:stretch>
        </p:blipFill>
        <p:spPr>
          <a:xfrm>
            <a:off x="1094089" y="148585"/>
            <a:ext cx="957596" cy="1174409"/>
          </a:xfrm>
          <a:prstGeom prst="rect">
            <a:avLst/>
          </a:prstGeom>
        </p:spPr>
      </p:pic>
    </p:spTree>
    <p:extLst>
      <p:ext uri="{BB962C8B-B14F-4D97-AF65-F5344CB8AC3E}">
        <p14:creationId xmlns:p14="http://schemas.microsoft.com/office/powerpoint/2010/main" val="297701705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D18F63-EBE0-8418-5737-C7F59E0BCCBF}"/>
            </a:ext>
          </a:extLst>
        </p:cNvPr>
        <p:cNvGrpSpPr/>
        <p:nvPr/>
      </p:nvGrpSpPr>
      <p:grpSpPr>
        <a:xfrm>
          <a:off x="0" y="0"/>
          <a:ext cx="0" cy="0"/>
          <a:chOff x="0" y="0"/>
          <a:chExt cx="0" cy="0"/>
        </a:xfrm>
      </p:grpSpPr>
      <p:cxnSp>
        <p:nvCxnSpPr>
          <p:cNvPr id="9" name="Connecteur droit 8">
            <a:extLst>
              <a:ext uri="{FF2B5EF4-FFF2-40B4-BE49-F238E27FC236}">
                <a16:creationId xmlns:a16="http://schemas.microsoft.com/office/drawing/2014/main" id="{7FA334CB-B475-11F4-E73F-3C41FBE5BCD8}"/>
              </a:ext>
            </a:extLst>
          </p:cNvPr>
          <p:cNvCxnSpPr>
            <a:cxnSpLocks/>
          </p:cNvCxnSpPr>
          <p:nvPr/>
        </p:nvCxnSpPr>
        <p:spPr>
          <a:xfrm>
            <a:off x="6056085" y="1585103"/>
            <a:ext cx="1" cy="4898464"/>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sp>
        <p:nvSpPr>
          <p:cNvPr id="5" name="Shape 105">
            <a:extLst>
              <a:ext uri="{FF2B5EF4-FFF2-40B4-BE49-F238E27FC236}">
                <a16:creationId xmlns:a16="http://schemas.microsoft.com/office/drawing/2014/main" id="{F9105AEE-9AEC-4F79-3E9B-30D59360F320}"/>
              </a:ext>
            </a:extLst>
          </p:cNvPr>
          <p:cNvSpPr/>
          <p:nvPr/>
        </p:nvSpPr>
        <p:spPr>
          <a:xfrm>
            <a:off x="0" y="0"/>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B050"/>
          </a:solidFill>
          <a:ln w="0" cap="flat">
            <a:miter lim="127000"/>
          </a:ln>
        </p:spPr>
        <p:style>
          <a:lnRef idx="0">
            <a:srgbClr val="000000">
              <a:alpha val="0"/>
            </a:srgbClr>
          </a:lnRef>
          <a:fillRef idx="1">
            <a:srgbClr val="66FF33"/>
          </a:fillRef>
          <a:effectRef idx="0">
            <a:scrgbClr r="0" g="0" b="0"/>
          </a:effectRef>
          <a:fontRef idx="none"/>
        </p:style>
        <p:txBody>
          <a:bodyPr/>
          <a:lstStyle/>
          <a:p>
            <a:endParaRPr lang="fr-FR" dirty="0"/>
          </a:p>
        </p:txBody>
      </p:sp>
      <p:pic>
        <p:nvPicPr>
          <p:cNvPr id="2" name="Image 1">
            <a:extLst>
              <a:ext uri="{FF2B5EF4-FFF2-40B4-BE49-F238E27FC236}">
                <a16:creationId xmlns:a16="http://schemas.microsoft.com/office/drawing/2014/main" id="{0F224B8C-F9FC-3059-DC2E-A82B1005CDE5}"/>
              </a:ext>
            </a:extLst>
          </p:cNvPr>
          <p:cNvPicPr>
            <a:picLocks noChangeAspect="1"/>
          </p:cNvPicPr>
          <p:nvPr/>
        </p:nvPicPr>
        <p:blipFill>
          <a:blip r:embed="rId3"/>
          <a:stretch>
            <a:fillRect/>
          </a:stretch>
        </p:blipFill>
        <p:spPr>
          <a:xfrm>
            <a:off x="972087" y="207139"/>
            <a:ext cx="1210860" cy="1663316"/>
          </a:xfrm>
          <a:prstGeom prst="rect">
            <a:avLst/>
          </a:prstGeom>
        </p:spPr>
      </p:pic>
      <p:sp>
        <p:nvSpPr>
          <p:cNvPr id="3" name="ZoneTexte 2">
            <a:extLst>
              <a:ext uri="{FF2B5EF4-FFF2-40B4-BE49-F238E27FC236}">
                <a16:creationId xmlns:a16="http://schemas.microsoft.com/office/drawing/2014/main" id="{0251B0D3-B6BA-E6D1-C44A-1FBDBF851698}"/>
              </a:ext>
            </a:extLst>
          </p:cNvPr>
          <p:cNvSpPr txBox="1"/>
          <p:nvPr/>
        </p:nvSpPr>
        <p:spPr>
          <a:xfrm>
            <a:off x="2182947" y="458791"/>
            <a:ext cx="3518692" cy="553998"/>
          </a:xfrm>
          <a:prstGeom prst="rect">
            <a:avLst/>
          </a:prstGeom>
          <a:noFill/>
        </p:spPr>
        <p:txBody>
          <a:bodyPr wrap="square" rtlCol="0">
            <a:spAutoFit/>
          </a:bodyPr>
          <a:lstStyle/>
          <a:p>
            <a:r>
              <a:rPr lang="fr-FR" sz="3000" dirty="0"/>
              <a:t>Lisons la stratégie </a:t>
            </a:r>
            <a:r>
              <a:rPr lang="fr-FR" sz="3000" b="1" dirty="0"/>
              <a:t>C2</a:t>
            </a:r>
          </a:p>
        </p:txBody>
      </p:sp>
      <p:pic>
        <p:nvPicPr>
          <p:cNvPr id="4" name="Image 3">
            <a:extLst>
              <a:ext uri="{FF2B5EF4-FFF2-40B4-BE49-F238E27FC236}">
                <a16:creationId xmlns:a16="http://schemas.microsoft.com/office/drawing/2014/main" id="{3AE4C42E-333D-5B28-32CC-DF2FA7A5D1D9}"/>
              </a:ext>
            </a:extLst>
          </p:cNvPr>
          <p:cNvPicPr>
            <a:picLocks noChangeAspect="1"/>
          </p:cNvPicPr>
          <p:nvPr/>
        </p:nvPicPr>
        <p:blipFill>
          <a:blip r:embed="rId4"/>
          <a:stretch>
            <a:fillRect/>
          </a:stretch>
        </p:blipFill>
        <p:spPr>
          <a:xfrm>
            <a:off x="7463065" y="735790"/>
            <a:ext cx="3337161" cy="5386420"/>
          </a:xfrm>
          <a:prstGeom prst="rect">
            <a:avLst/>
          </a:prstGeom>
        </p:spPr>
      </p:pic>
      <p:pic>
        <p:nvPicPr>
          <p:cNvPr id="7" name="Image 6">
            <a:extLst>
              <a:ext uri="{FF2B5EF4-FFF2-40B4-BE49-F238E27FC236}">
                <a16:creationId xmlns:a16="http://schemas.microsoft.com/office/drawing/2014/main" id="{01F8D4CB-9CE1-D1F1-3961-66C9B6A703F6}"/>
              </a:ext>
            </a:extLst>
          </p:cNvPr>
          <p:cNvPicPr>
            <a:picLocks noChangeAspect="1"/>
          </p:cNvPicPr>
          <p:nvPr/>
        </p:nvPicPr>
        <p:blipFill>
          <a:blip r:embed="rId5"/>
          <a:stretch>
            <a:fillRect/>
          </a:stretch>
        </p:blipFill>
        <p:spPr>
          <a:xfrm>
            <a:off x="462996" y="2406604"/>
            <a:ext cx="5238643" cy="2468470"/>
          </a:xfrm>
          <a:prstGeom prst="rect">
            <a:avLst/>
          </a:prstGeom>
        </p:spPr>
      </p:pic>
    </p:spTree>
    <p:extLst>
      <p:ext uri="{BB962C8B-B14F-4D97-AF65-F5344CB8AC3E}">
        <p14:creationId xmlns:p14="http://schemas.microsoft.com/office/powerpoint/2010/main" val="302944659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10CA59-7B58-B78E-0E3D-96258FABEEA7}"/>
            </a:ext>
          </a:extLst>
        </p:cNvPr>
        <p:cNvGrpSpPr/>
        <p:nvPr/>
      </p:nvGrpSpPr>
      <p:grpSpPr>
        <a:xfrm>
          <a:off x="0" y="0"/>
          <a:ext cx="0" cy="0"/>
          <a:chOff x="0" y="0"/>
          <a:chExt cx="0" cy="0"/>
        </a:xfrm>
      </p:grpSpPr>
      <p:cxnSp>
        <p:nvCxnSpPr>
          <p:cNvPr id="9" name="Connecteur droit 8">
            <a:extLst>
              <a:ext uri="{FF2B5EF4-FFF2-40B4-BE49-F238E27FC236}">
                <a16:creationId xmlns:a16="http://schemas.microsoft.com/office/drawing/2014/main" id="{9826DB98-142E-B358-25C2-C9D634F5B30B}"/>
              </a:ext>
            </a:extLst>
          </p:cNvPr>
          <p:cNvCxnSpPr>
            <a:cxnSpLocks/>
          </p:cNvCxnSpPr>
          <p:nvPr/>
        </p:nvCxnSpPr>
        <p:spPr>
          <a:xfrm>
            <a:off x="6056085" y="1585103"/>
            <a:ext cx="1" cy="4898464"/>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sp>
        <p:nvSpPr>
          <p:cNvPr id="5" name="Shape 105">
            <a:extLst>
              <a:ext uri="{FF2B5EF4-FFF2-40B4-BE49-F238E27FC236}">
                <a16:creationId xmlns:a16="http://schemas.microsoft.com/office/drawing/2014/main" id="{C003C8C1-F3BB-9F4D-B4EB-09989070E7D4}"/>
              </a:ext>
            </a:extLst>
          </p:cNvPr>
          <p:cNvSpPr/>
          <p:nvPr/>
        </p:nvSpPr>
        <p:spPr>
          <a:xfrm>
            <a:off x="0" y="0"/>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B050"/>
          </a:solidFill>
          <a:ln w="0" cap="flat">
            <a:miter lim="127000"/>
          </a:ln>
        </p:spPr>
        <p:style>
          <a:lnRef idx="0">
            <a:srgbClr val="000000">
              <a:alpha val="0"/>
            </a:srgbClr>
          </a:lnRef>
          <a:fillRef idx="1">
            <a:srgbClr val="66FF33"/>
          </a:fillRef>
          <a:effectRef idx="0">
            <a:scrgbClr r="0" g="0" b="0"/>
          </a:effectRef>
          <a:fontRef idx="none"/>
        </p:style>
        <p:txBody>
          <a:bodyPr/>
          <a:lstStyle/>
          <a:p>
            <a:endParaRPr lang="fr-FR" dirty="0"/>
          </a:p>
        </p:txBody>
      </p:sp>
      <p:pic>
        <p:nvPicPr>
          <p:cNvPr id="3" name="Image 2">
            <a:extLst>
              <a:ext uri="{FF2B5EF4-FFF2-40B4-BE49-F238E27FC236}">
                <a16:creationId xmlns:a16="http://schemas.microsoft.com/office/drawing/2014/main" id="{80C432BA-6999-DE8B-339C-FF6589D1D9CF}"/>
              </a:ext>
            </a:extLst>
          </p:cNvPr>
          <p:cNvPicPr>
            <a:picLocks noChangeAspect="1"/>
          </p:cNvPicPr>
          <p:nvPr/>
        </p:nvPicPr>
        <p:blipFill>
          <a:blip r:embed="rId3"/>
          <a:stretch>
            <a:fillRect/>
          </a:stretch>
        </p:blipFill>
        <p:spPr>
          <a:xfrm>
            <a:off x="1715783" y="1191962"/>
            <a:ext cx="3958645" cy="5198564"/>
          </a:xfrm>
          <a:prstGeom prst="rect">
            <a:avLst/>
          </a:prstGeom>
        </p:spPr>
      </p:pic>
      <p:pic>
        <p:nvPicPr>
          <p:cNvPr id="4" name="Picture 2" descr="fiche › Pride Mobility France">
            <a:extLst>
              <a:ext uri="{FF2B5EF4-FFF2-40B4-BE49-F238E27FC236}">
                <a16:creationId xmlns:a16="http://schemas.microsoft.com/office/drawing/2014/main" id="{0C9B5EAB-127D-AC0E-845D-4D3C055F9A8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07358" y="138471"/>
            <a:ext cx="1144327" cy="1144327"/>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Minuterie de 10 Minutes – 123Timer">
            <a:extLst>
              <a:ext uri="{FF2B5EF4-FFF2-40B4-BE49-F238E27FC236}">
                <a16:creationId xmlns:a16="http://schemas.microsoft.com/office/drawing/2014/main" id="{0C6E5F4D-C671-48CB-2263-DEDA98328756}"/>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21994" y="3107451"/>
            <a:ext cx="1207695" cy="1207695"/>
          </a:xfrm>
          <a:prstGeom prst="rect">
            <a:avLst/>
          </a:prstGeom>
          <a:noFill/>
          <a:extLst>
            <a:ext uri="{909E8E84-426E-40DD-AFC4-6F175D3DCCD1}">
              <a14:hiddenFill xmlns:a14="http://schemas.microsoft.com/office/drawing/2010/main">
                <a:solidFill>
                  <a:srgbClr val="FFFFFF"/>
                </a:solidFill>
              </a14:hiddenFill>
            </a:ext>
          </a:extLst>
        </p:spPr>
      </p:pic>
      <p:pic>
        <p:nvPicPr>
          <p:cNvPr id="6" name="Image 5">
            <a:extLst>
              <a:ext uri="{FF2B5EF4-FFF2-40B4-BE49-F238E27FC236}">
                <a16:creationId xmlns:a16="http://schemas.microsoft.com/office/drawing/2014/main" id="{EC469A93-9F2B-CDDA-DFAF-B21DCA020282}"/>
              </a:ext>
            </a:extLst>
          </p:cNvPr>
          <p:cNvPicPr>
            <a:picLocks noChangeAspect="1"/>
          </p:cNvPicPr>
          <p:nvPr/>
        </p:nvPicPr>
        <p:blipFill>
          <a:blip r:embed="rId6"/>
          <a:stretch>
            <a:fillRect/>
          </a:stretch>
        </p:blipFill>
        <p:spPr>
          <a:xfrm>
            <a:off x="9113459" y="265722"/>
            <a:ext cx="1362758" cy="2199590"/>
          </a:xfrm>
          <a:prstGeom prst="rect">
            <a:avLst/>
          </a:prstGeom>
        </p:spPr>
      </p:pic>
      <p:pic>
        <p:nvPicPr>
          <p:cNvPr id="7" name="Image 6">
            <a:extLst>
              <a:ext uri="{FF2B5EF4-FFF2-40B4-BE49-F238E27FC236}">
                <a16:creationId xmlns:a16="http://schemas.microsoft.com/office/drawing/2014/main" id="{CF1C6132-5715-F7BF-6A08-960AF1115883}"/>
              </a:ext>
            </a:extLst>
          </p:cNvPr>
          <p:cNvPicPr>
            <a:picLocks noChangeAspect="1"/>
          </p:cNvPicPr>
          <p:nvPr/>
        </p:nvPicPr>
        <p:blipFill>
          <a:blip r:embed="rId7"/>
          <a:stretch>
            <a:fillRect/>
          </a:stretch>
        </p:blipFill>
        <p:spPr>
          <a:xfrm>
            <a:off x="10800226" y="138471"/>
            <a:ext cx="1362758" cy="1343564"/>
          </a:xfrm>
          <a:prstGeom prst="rect">
            <a:avLst/>
          </a:prstGeom>
        </p:spPr>
      </p:pic>
      <p:sp>
        <p:nvSpPr>
          <p:cNvPr id="10" name="ZoneTexte 9">
            <a:extLst>
              <a:ext uri="{FF2B5EF4-FFF2-40B4-BE49-F238E27FC236}">
                <a16:creationId xmlns:a16="http://schemas.microsoft.com/office/drawing/2014/main" id="{FA68262D-905F-F3C8-5779-35C308FB8BA2}"/>
              </a:ext>
            </a:extLst>
          </p:cNvPr>
          <p:cNvSpPr txBox="1"/>
          <p:nvPr/>
        </p:nvSpPr>
        <p:spPr>
          <a:xfrm>
            <a:off x="6437743" y="2831404"/>
            <a:ext cx="5500825" cy="2677656"/>
          </a:xfrm>
          <a:prstGeom prst="rect">
            <a:avLst/>
          </a:prstGeom>
          <a:noFill/>
        </p:spPr>
        <p:txBody>
          <a:bodyPr wrap="square">
            <a:spAutoFit/>
          </a:bodyPr>
          <a:lstStyle/>
          <a:p>
            <a:r>
              <a:rPr lang="fr-FR" sz="2800" b="1" dirty="0"/>
              <a:t>1/ </a:t>
            </a:r>
            <a:r>
              <a:rPr lang="fr-FR" sz="2800" dirty="0"/>
              <a:t>Apprends un résultat de ton choix pour chaque table, en le recopiant et en t’interrogeant de différentes façons. </a:t>
            </a:r>
          </a:p>
          <a:p>
            <a:r>
              <a:rPr lang="fr-FR" sz="2800" b="1" dirty="0"/>
              <a:t>2/ </a:t>
            </a:r>
            <a:r>
              <a:rPr lang="fr-FR" sz="2800" dirty="0"/>
              <a:t>Relis-les plusieurs fois pour les mémoriser. </a:t>
            </a:r>
          </a:p>
        </p:txBody>
      </p:sp>
    </p:spTree>
    <p:extLst>
      <p:ext uri="{BB962C8B-B14F-4D97-AF65-F5344CB8AC3E}">
        <p14:creationId xmlns:p14="http://schemas.microsoft.com/office/powerpoint/2010/main" val="225244544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e 3">
            <a:extLst>
              <a:ext uri="{FF2B5EF4-FFF2-40B4-BE49-F238E27FC236}">
                <a16:creationId xmlns:a16="http://schemas.microsoft.com/office/drawing/2014/main" id="{75AAB1B8-70BA-F01B-EE75-5C2A91C09AC1}"/>
              </a:ext>
            </a:extLst>
          </p:cNvPr>
          <p:cNvGrpSpPr/>
          <p:nvPr/>
        </p:nvGrpSpPr>
        <p:grpSpPr>
          <a:xfrm>
            <a:off x="0" y="0"/>
            <a:ext cx="12192000" cy="6858000"/>
            <a:chOff x="0" y="330200"/>
            <a:chExt cx="9144000" cy="6527800"/>
          </a:xfrm>
        </p:grpSpPr>
        <p:sp>
          <p:nvSpPr>
            <p:cNvPr id="5" name="Rectangle 4">
              <a:extLst>
                <a:ext uri="{FF2B5EF4-FFF2-40B4-BE49-F238E27FC236}">
                  <a16:creationId xmlns:a16="http://schemas.microsoft.com/office/drawing/2014/main" id="{B7AB0DA4-D129-C267-F7DF-56A8D003F93B}"/>
                </a:ext>
              </a:extLst>
            </p:cNvPr>
            <p:cNvSpPr/>
            <p:nvPr/>
          </p:nvSpPr>
          <p:spPr>
            <a:xfrm>
              <a:off x="0" y="330200"/>
              <a:ext cx="9144000" cy="6527800"/>
            </a:xfrm>
            <a:prstGeom prst="rect">
              <a:avLst/>
            </a:prstGeom>
            <a:solidFill>
              <a:schemeClr val="accent2">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 name="ZoneTexte 5">
              <a:extLst>
                <a:ext uri="{FF2B5EF4-FFF2-40B4-BE49-F238E27FC236}">
                  <a16:creationId xmlns:a16="http://schemas.microsoft.com/office/drawing/2014/main" id="{2B705F02-1C20-CE75-31A3-326B46FD579B}"/>
                </a:ext>
              </a:extLst>
            </p:cNvPr>
            <p:cNvSpPr txBox="1"/>
            <p:nvPr/>
          </p:nvSpPr>
          <p:spPr>
            <a:xfrm>
              <a:off x="793679" y="3009900"/>
              <a:ext cx="8137133" cy="2900281"/>
            </a:xfrm>
            <a:prstGeom prst="rect">
              <a:avLst/>
            </a:prstGeom>
            <a:noFill/>
          </p:spPr>
          <p:txBody>
            <a:bodyPr wrap="square" rtlCol="0">
              <a:spAutoFit/>
            </a:bodyPr>
            <a:lstStyle/>
            <a:p>
              <a:endParaRPr lang="fr-FR" sz="3200" b="1" dirty="0">
                <a:solidFill>
                  <a:schemeClr val="bg1"/>
                </a:solidFill>
              </a:endParaRPr>
            </a:p>
            <a:p>
              <a:pPr marL="457200" indent="-457200">
                <a:buFont typeface="Wingdings" panose="05000000000000000000" pitchFamily="2" charset="2"/>
                <a:buChar char="è"/>
              </a:pPr>
              <a:r>
                <a:rPr lang="fr-FR" sz="3200" b="1" dirty="0">
                  <a:solidFill>
                    <a:schemeClr val="bg1"/>
                  </a:solidFill>
                </a:rPr>
                <a:t>Je résous des problèmes additifs en une étape de type parties-tout</a:t>
              </a:r>
            </a:p>
            <a:p>
              <a:pPr marL="457200" indent="-457200">
                <a:buFont typeface="Wingdings" panose="05000000000000000000" pitchFamily="2" charset="2"/>
                <a:buChar char="è"/>
              </a:pPr>
              <a:endParaRPr lang="fr-FR" sz="3200" b="1" dirty="0">
                <a:solidFill>
                  <a:schemeClr val="bg1"/>
                </a:solidFill>
              </a:endParaRPr>
            </a:p>
            <a:p>
              <a:pPr marL="457200" indent="-457200">
                <a:buFont typeface="Wingdings" panose="05000000000000000000" pitchFamily="2" charset="2"/>
                <a:buChar char="è"/>
              </a:pPr>
              <a:r>
                <a:rPr lang="fr-FR" sz="3200" b="1" dirty="0">
                  <a:solidFill>
                    <a:schemeClr val="bg1"/>
                  </a:solidFill>
                </a:rPr>
                <a:t>Je résous des problèmes multiplicatifs en une étape</a:t>
              </a:r>
            </a:p>
            <a:p>
              <a:pPr marL="457200" indent="-457200">
                <a:buFont typeface="Wingdings" panose="05000000000000000000" pitchFamily="2" charset="2"/>
                <a:buChar char="è"/>
              </a:pPr>
              <a:endParaRPr lang="fr-FR" sz="3200" b="1" dirty="0">
                <a:solidFill>
                  <a:schemeClr val="bg1"/>
                </a:solidFill>
              </a:endParaRPr>
            </a:p>
          </p:txBody>
        </p:sp>
        <p:pic>
          <p:nvPicPr>
            <p:cNvPr id="7" name="Image 6">
              <a:extLst>
                <a:ext uri="{FF2B5EF4-FFF2-40B4-BE49-F238E27FC236}">
                  <a16:creationId xmlns:a16="http://schemas.microsoft.com/office/drawing/2014/main" id="{763D8586-44B6-2F44-AFFB-C5BBD5BF152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54425" y="571176"/>
              <a:ext cx="1835150" cy="1266164"/>
            </a:xfrm>
            <a:prstGeom prst="rect">
              <a:avLst/>
            </a:prstGeom>
          </p:spPr>
        </p:pic>
      </p:grpSp>
    </p:spTree>
    <p:extLst>
      <p:ext uri="{BB962C8B-B14F-4D97-AF65-F5344CB8AC3E}">
        <p14:creationId xmlns:p14="http://schemas.microsoft.com/office/powerpoint/2010/main" val="102735311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hape 105">
            <a:extLst>
              <a:ext uri="{FF2B5EF4-FFF2-40B4-BE49-F238E27FC236}">
                <a16:creationId xmlns:a16="http://schemas.microsoft.com/office/drawing/2014/main" id="{C7610698-F6CF-2C4D-5473-D19EA940013A}"/>
              </a:ext>
            </a:extLst>
          </p:cNvPr>
          <p:cNvSpPr/>
          <p:nvPr/>
        </p:nvSpPr>
        <p:spPr>
          <a:xfrm>
            <a:off x="0" y="0"/>
            <a:ext cx="2051685" cy="1763395"/>
          </a:xfrm>
          <a:custGeom>
            <a:avLst/>
            <a:gdLst/>
            <a:ahLst/>
            <a:cxnLst/>
            <a:rect l="0" t="0" r="0" b="0"/>
            <a:pathLst>
              <a:path w="2051948" h="1764030">
                <a:moveTo>
                  <a:pt x="0" y="0"/>
                </a:moveTo>
                <a:lnTo>
                  <a:pt x="2051948" y="0"/>
                </a:lnTo>
                <a:lnTo>
                  <a:pt x="0" y="1764030"/>
                </a:lnTo>
                <a:lnTo>
                  <a:pt x="0" y="0"/>
                </a:lnTo>
                <a:close/>
              </a:path>
            </a:pathLst>
          </a:custGeom>
          <a:solidFill>
            <a:schemeClr val="accent2">
              <a:lumMod val="60000"/>
              <a:lumOff val="40000"/>
            </a:schemeClr>
          </a:solidFill>
          <a:ln w="0" cap="flat">
            <a:miter lim="127000"/>
          </a:ln>
        </p:spPr>
        <p:style>
          <a:lnRef idx="0">
            <a:srgbClr val="000000">
              <a:alpha val="0"/>
            </a:srgbClr>
          </a:lnRef>
          <a:fillRef idx="1">
            <a:srgbClr val="66FF33"/>
          </a:fillRef>
          <a:effectRef idx="0">
            <a:scrgbClr r="0" g="0" b="0"/>
          </a:effectRef>
          <a:fontRef idx="none"/>
        </p:style>
        <p:txBody>
          <a:bodyPr/>
          <a:lstStyle/>
          <a:p>
            <a:endParaRPr lang="fr-FR" dirty="0">
              <a:ln>
                <a:solidFill>
                  <a:srgbClr val="7030A0"/>
                </a:solidFill>
              </a:ln>
              <a:solidFill>
                <a:srgbClr val="FECEF8"/>
              </a:solidFill>
            </a:endParaRPr>
          </a:p>
        </p:txBody>
      </p:sp>
      <p:pic>
        <p:nvPicPr>
          <p:cNvPr id="5" name="Image 4">
            <a:extLst>
              <a:ext uri="{FF2B5EF4-FFF2-40B4-BE49-F238E27FC236}">
                <a16:creationId xmlns:a16="http://schemas.microsoft.com/office/drawing/2014/main" id="{E1ED95CB-F8D5-8811-08B3-35FFC7ED52E2}"/>
              </a:ext>
            </a:extLst>
          </p:cNvPr>
          <p:cNvPicPr>
            <a:picLocks noChangeAspect="1"/>
          </p:cNvPicPr>
          <p:nvPr/>
        </p:nvPicPr>
        <p:blipFill>
          <a:blip r:embed="rId3"/>
          <a:stretch>
            <a:fillRect/>
          </a:stretch>
        </p:blipFill>
        <p:spPr>
          <a:xfrm>
            <a:off x="2890462" y="1308338"/>
            <a:ext cx="6411075" cy="4942256"/>
          </a:xfrm>
          <a:prstGeom prst="rect">
            <a:avLst/>
          </a:prstGeom>
        </p:spPr>
      </p:pic>
      <p:sp>
        <p:nvSpPr>
          <p:cNvPr id="6" name="ZoneTexte 5">
            <a:extLst>
              <a:ext uri="{FF2B5EF4-FFF2-40B4-BE49-F238E27FC236}">
                <a16:creationId xmlns:a16="http://schemas.microsoft.com/office/drawing/2014/main" id="{72508EB0-FD9F-09D3-0F50-E5D3EDE35FF8}"/>
              </a:ext>
            </a:extLst>
          </p:cNvPr>
          <p:cNvSpPr txBox="1"/>
          <p:nvPr/>
        </p:nvSpPr>
        <p:spPr>
          <a:xfrm>
            <a:off x="3106474" y="235366"/>
            <a:ext cx="6487417" cy="646331"/>
          </a:xfrm>
          <a:prstGeom prst="rect">
            <a:avLst/>
          </a:prstGeom>
          <a:noFill/>
        </p:spPr>
        <p:txBody>
          <a:bodyPr wrap="none" rtlCol="0">
            <a:spAutoFit/>
          </a:bodyPr>
          <a:lstStyle/>
          <a:p>
            <a:r>
              <a:rPr lang="fr-FR" sz="3600" dirty="0"/>
              <a:t>Je cherche en suivant les 4 étapes</a:t>
            </a:r>
          </a:p>
        </p:txBody>
      </p:sp>
    </p:spTree>
    <p:extLst>
      <p:ext uri="{BB962C8B-B14F-4D97-AF65-F5344CB8AC3E}">
        <p14:creationId xmlns:p14="http://schemas.microsoft.com/office/powerpoint/2010/main" val="279178581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15F0C9-131B-4756-AA44-73E368E50E62}"/>
            </a:ext>
          </a:extLst>
        </p:cNvPr>
        <p:cNvGrpSpPr/>
        <p:nvPr/>
      </p:nvGrpSpPr>
      <p:grpSpPr>
        <a:xfrm>
          <a:off x="0" y="0"/>
          <a:ext cx="0" cy="0"/>
          <a:chOff x="0" y="0"/>
          <a:chExt cx="0" cy="0"/>
        </a:xfrm>
      </p:grpSpPr>
      <p:sp>
        <p:nvSpPr>
          <p:cNvPr id="4" name="Shape 105">
            <a:extLst>
              <a:ext uri="{FF2B5EF4-FFF2-40B4-BE49-F238E27FC236}">
                <a16:creationId xmlns:a16="http://schemas.microsoft.com/office/drawing/2014/main" id="{C07580F7-B661-4C74-94B6-E0285664D8FB}"/>
              </a:ext>
            </a:extLst>
          </p:cNvPr>
          <p:cNvSpPr/>
          <p:nvPr/>
        </p:nvSpPr>
        <p:spPr>
          <a:xfrm>
            <a:off x="0" y="0"/>
            <a:ext cx="2051685" cy="1763395"/>
          </a:xfrm>
          <a:custGeom>
            <a:avLst/>
            <a:gdLst/>
            <a:ahLst/>
            <a:cxnLst/>
            <a:rect l="0" t="0" r="0" b="0"/>
            <a:pathLst>
              <a:path w="2051948" h="1764030">
                <a:moveTo>
                  <a:pt x="0" y="0"/>
                </a:moveTo>
                <a:lnTo>
                  <a:pt x="2051948" y="0"/>
                </a:lnTo>
                <a:lnTo>
                  <a:pt x="0" y="1764030"/>
                </a:lnTo>
                <a:lnTo>
                  <a:pt x="0" y="0"/>
                </a:lnTo>
                <a:close/>
              </a:path>
            </a:pathLst>
          </a:custGeom>
          <a:solidFill>
            <a:schemeClr val="accent2">
              <a:lumMod val="60000"/>
              <a:lumOff val="40000"/>
            </a:schemeClr>
          </a:solidFill>
          <a:ln w="0" cap="flat">
            <a:miter lim="127000"/>
          </a:ln>
        </p:spPr>
        <p:style>
          <a:lnRef idx="0">
            <a:srgbClr val="000000">
              <a:alpha val="0"/>
            </a:srgbClr>
          </a:lnRef>
          <a:fillRef idx="1">
            <a:srgbClr val="66FF33"/>
          </a:fillRef>
          <a:effectRef idx="0">
            <a:scrgbClr r="0" g="0" b="0"/>
          </a:effectRef>
          <a:fontRef idx="none"/>
        </p:style>
        <p:txBody>
          <a:bodyPr/>
          <a:lstStyle/>
          <a:p>
            <a:endParaRPr lang="fr-FR" dirty="0">
              <a:ln>
                <a:solidFill>
                  <a:srgbClr val="7030A0"/>
                </a:solidFill>
              </a:ln>
              <a:solidFill>
                <a:srgbClr val="FECEF8"/>
              </a:solidFill>
            </a:endParaRPr>
          </a:p>
        </p:txBody>
      </p:sp>
      <p:cxnSp>
        <p:nvCxnSpPr>
          <p:cNvPr id="2" name="Connecteur droit 1">
            <a:extLst>
              <a:ext uri="{FF2B5EF4-FFF2-40B4-BE49-F238E27FC236}">
                <a16:creationId xmlns:a16="http://schemas.microsoft.com/office/drawing/2014/main" id="{D45D8821-BD58-D95D-D723-9177CE4D2278}"/>
              </a:ext>
            </a:extLst>
          </p:cNvPr>
          <p:cNvCxnSpPr>
            <a:cxnSpLocks/>
          </p:cNvCxnSpPr>
          <p:nvPr/>
        </p:nvCxnSpPr>
        <p:spPr>
          <a:xfrm>
            <a:off x="6056085" y="1585103"/>
            <a:ext cx="1" cy="4898464"/>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sp>
        <p:nvSpPr>
          <p:cNvPr id="3" name="ZoneTexte 2">
            <a:extLst>
              <a:ext uri="{FF2B5EF4-FFF2-40B4-BE49-F238E27FC236}">
                <a16:creationId xmlns:a16="http://schemas.microsoft.com/office/drawing/2014/main" id="{39A234DD-778B-DDFD-82C8-7A3D129BEB02}"/>
              </a:ext>
            </a:extLst>
          </p:cNvPr>
          <p:cNvSpPr txBox="1"/>
          <p:nvPr/>
        </p:nvSpPr>
        <p:spPr>
          <a:xfrm>
            <a:off x="904256" y="2272190"/>
            <a:ext cx="4329618" cy="2583048"/>
          </a:xfrm>
          <a:prstGeom prst="roundRect">
            <a:avLst/>
          </a:prstGeom>
          <a:solidFill>
            <a:srgbClr val="FFE89D"/>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44000" tIns="0" rIns="144000" bIns="0" rtlCol="0" anchor="ctr">
            <a:spAutoFit/>
          </a:bodyPr>
          <a:lstStyle>
            <a:defPPr>
              <a:defRPr lang="en-US"/>
            </a:defPPr>
            <a:lvl1pPr>
              <a:lnSpc>
                <a:spcPts val="3380"/>
              </a:lnSpc>
              <a:spcAft>
                <a:spcPts val="800"/>
              </a:spcAft>
              <a:defRPr sz="2400">
                <a:effectLst/>
                <a:latin typeface="Arial" panose="020B0604020202020204" pitchFamily="34" charset="0"/>
                <a:ea typeface="Calibri" panose="020F050202020403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fr-FR" sz="2000" dirty="0">
                <a:solidFill>
                  <a:schemeClr val="tx1"/>
                </a:solidFill>
              </a:rPr>
              <a:t>Dans la boîte, il y a </a:t>
            </a:r>
            <a:r>
              <a:rPr lang="fr-FR" sz="2000" b="1" dirty="0">
                <a:solidFill>
                  <a:schemeClr val="tx1"/>
                </a:solidFill>
                <a:latin typeface="BelleAllureCE" panose="02000803000000000000" pitchFamily="2" charset="0"/>
              </a:rPr>
              <a:t>6</a:t>
            </a:r>
            <a:r>
              <a:rPr lang="fr-FR" sz="2000" dirty="0">
                <a:solidFill>
                  <a:schemeClr val="tx1"/>
                </a:solidFill>
              </a:rPr>
              <a:t> macarons. </a:t>
            </a:r>
          </a:p>
          <a:p>
            <a:r>
              <a:rPr lang="fr-FR" sz="2000" b="1" dirty="0">
                <a:solidFill>
                  <a:schemeClr val="tx1"/>
                </a:solidFill>
                <a:latin typeface="BelleAllureCE" panose="02000803000000000000" pitchFamily="2" charset="0"/>
              </a:rPr>
              <a:t>3</a:t>
            </a:r>
            <a:r>
              <a:rPr lang="fr-FR" sz="2000" dirty="0">
                <a:solidFill>
                  <a:schemeClr val="tx1"/>
                </a:solidFill>
              </a:rPr>
              <a:t> macarons sont au citron, les autres sont à la fraise. </a:t>
            </a:r>
          </a:p>
          <a:p>
            <a:r>
              <a:rPr lang="fr-FR" sz="2000" b="1" dirty="0">
                <a:solidFill>
                  <a:schemeClr val="tx1"/>
                </a:solidFill>
              </a:rPr>
              <a:t>Combien de macarons </a:t>
            </a:r>
            <a:br>
              <a:rPr lang="fr-FR" sz="2000" b="1" dirty="0">
                <a:solidFill>
                  <a:schemeClr val="tx1"/>
                </a:solidFill>
              </a:rPr>
            </a:br>
            <a:r>
              <a:rPr lang="fr-FR" sz="2000" b="1" dirty="0">
                <a:solidFill>
                  <a:schemeClr val="tx1"/>
                </a:solidFill>
              </a:rPr>
              <a:t>à la fraise y a-t-il ?</a:t>
            </a:r>
            <a:r>
              <a:rPr lang="fr-FR" sz="2000" dirty="0">
                <a:solidFill>
                  <a:schemeClr val="tx1"/>
                </a:solidFill>
              </a:rPr>
              <a:t> </a:t>
            </a:r>
          </a:p>
        </p:txBody>
      </p:sp>
      <p:sp>
        <p:nvSpPr>
          <p:cNvPr id="5" name="ZoneTexte 4">
            <a:extLst>
              <a:ext uri="{FF2B5EF4-FFF2-40B4-BE49-F238E27FC236}">
                <a16:creationId xmlns:a16="http://schemas.microsoft.com/office/drawing/2014/main" id="{FFC76BC8-4064-D94A-F3D9-52DB675D6309}"/>
              </a:ext>
            </a:extLst>
          </p:cNvPr>
          <p:cNvSpPr txBox="1"/>
          <p:nvPr/>
        </p:nvSpPr>
        <p:spPr>
          <a:xfrm>
            <a:off x="7073465" y="2272190"/>
            <a:ext cx="4329618" cy="2469542"/>
          </a:xfrm>
          <a:prstGeom prst="roundRect">
            <a:avLst/>
          </a:prstGeom>
          <a:solidFill>
            <a:srgbClr val="FFE89D"/>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0" rIns="144000" bIns="0" rtlCol="0" anchor="ctr">
            <a:spAutoFit/>
          </a:bodyPr>
          <a:lstStyle>
            <a:defPPr>
              <a:defRPr lang="en-US"/>
            </a:defPPr>
            <a:lvl1pPr>
              <a:lnSpc>
                <a:spcPts val="3380"/>
              </a:lnSpc>
              <a:spcAft>
                <a:spcPts val="800"/>
              </a:spcAft>
              <a:defRPr sz="2400">
                <a:effectLst/>
                <a:latin typeface="Arial" panose="020B0604020202020204" pitchFamily="34" charset="0"/>
                <a:ea typeface="Calibri" panose="020F050202020403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fr-FR" sz="2000" dirty="0">
                <a:solidFill>
                  <a:schemeClr val="tx1"/>
                </a:solidFill>
              </a:rPr>
              <a:t>Les enfants rangent leurs jouets. Ils font trois sacs contenant chacun 5 jouets. </a:t>
            </a:r>
          </a:p>
          <a:p>
            <a:r>
              <a:rPr lang="fr-FR" sz="2000" b="1" dirty="0">
                <a:solidFill>
                  <a:schemeClr val="tx1"/>
                </a:solidFill>
              </a:rPr>
              <a:t>Combien de jouets y a-t-il </a:t>
            </a:r>
            <a:br>
              <a:rPr lang="fr-FR" sz="2000" b="1" dirty="0">
                <a:solidFill>
                  <a:schemeClr val="tx1"/>
                </a:solidFill>
              </a:rPr>
            </a:br>
            <a:r>
              <a:rPr lang="fr-FR" sz="2000" b="1" dirty="0">
                <a:solidFill>
                  <a:schemeClr val="tx1"/>
                </a:solidFill>
              </a:rPr>
              <a:t>au total ? </a:t>
            </a:r>
          </a:p>
        </p:txBody>
      </p:sp>
      <p:pic>
        <p:nvPicPr>
          <p:cNvPr id="6" name="Image 5" descr="Une image contenant macaron, nourriture, Snack, Biscuits fourrés&#10;&#10;Description générée automatiquement">
            <a:extLst>
              <a:ext uri="{FF2B5EF4-FFF2-40B4-BE49-F238E27FC236}">
                <a16:creationId xmlns:a16="http://schemas.microsoft.com/office/drawing/2014/main" id="{36EA9089-B907-644F-B603-B19B74B5E22F}"/>
              </a:ext>
            </a:extLst>
          </p:cNvPr>
          <p:cNvPicPr>
            <a:picLocks noChangeAspect="1"/>
          </p:cNvPicPr>
          <p:nvPr/>
        </p:nvPicPr>
        <p:blipFill>
          <a:blip r:embed="rId3"/>
          <a:stretch>
            <a:fillRect/>
          </a:stretch>
        </p:blipFill>
        <p:spPr>
          <a:xfrm>
            <a:off x="2319052" y="5069292"/>
            <a:ext cx="1355526" cy="1327051"/>
          </a:xfrm>
          <a:prstGeom prst="rect">
            <a:avLst/>
          </a:prstGeom>
        </p:spPr>
      </p:pic>
      <p:pic>
        <p:nvPicPr>
          <p:cNvPr id="7" name="Image 6" descr="Une image contenant boîte, Jouets de bébé, conteneur, jouet&#10;&#10;Description générée automatiquement">
            <a:extLst>
              <a:ext uri="{FF2B5EF4-FFF2-40B4-BE49-F238E27FC236}">
                <a16:creationId xmlns:a16="http://schemas.microsoft.com/office/drawing/2014/main" id="{736612E1-D995-57DC-08F3-2B46B7958C76}"/>
              </a:ext>
            </a:extLst>
          </p:cNvPr>
          <p:cNvPicPr>
            <a:picLocks noChangeAspect="1"/>
          </p:cNvPicPr>
          <p:nvPr/>
        </p:nvPicPr>
        <p:blipFill>
          <a:blip r:embed="rId4" cstate="email">
            <a:extLst>
              <a:ext uri="{28A0092B-C50C-407E-A947-70E740481C1C}">
                <a14:useLocalDpi xmlns:a14="http://schemas.microsoft.com/office/drawing/2010/main"/>
              </a:ext>
            </a:extLst>
          </a:blip>
          <a:srcRect t="6955" b="4892"/>
          <a:stretch>
            <a:fillRect/>
          </a:stretch>
        </p:blipFill>
        <p:spPr>
          <a:xfrm>
            <a:off x="8437593" y="4975298"/>
            <a:ext cx="1662833" cy="1338375"/>
          </a:xfrm>
          <a:prstGeom prst="rect">
            <a:avLst/>
          </a:prstGeom>
        </p:spPr>
      </p:pic>
      <p:sp>
        <p:nvSpPr>
          <p:cNvPr id="8" name="Titre 1">
            <a:extLst>
              <a:ext uri="{FF2B5EF4-FFF2-40B4-BE49-F238E27FC236}">
                <a16:creationId xmlns:a16="http://schemas.microsoft.com/office/drawing/2014/main" id="{010280E8-B104-6694-4DB2-7E3E52EC0251}"/>
              </a:ext>
            </a:extLst>
          </p:cNvPr>
          <p:cNvSpPr txBox="1">
            <a:spLocks/>
          </p:cNvSpPr>
          <p:nvPr/>
        </p:nvSpPr>
        <p:spPr>
          <a:xfrm>
            <a:off x="3993388" y="710814"/>
            <a:ext cx="4821839"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50000"/>
              </a:lnSpc>
            </a:pPr>
            <a:r>
              <a:rPr lang="fr-FR" sz="2400" dirty="0">
                <a:latin typeface="Arial" panose="020B0604020202020204" pitchFamily="34" charset="0"/>
                <a:cs typeface="Arial" panose="020B0604020202020204" pitchFamily="34" charset="0"/>
              </a:rPr>
              <a:t>Cherche la solution au problème</a:t>
            </a:r>
          </a:p>
        </p:txBody>
      </p:sp>
      <p:pic>
        <p:nvPicPr>
          <p:cNvPr id="9" name="Image 8">
            <a:extLst>
              <a:ext uri="{FF2B5EF4-FFF2-40B4-BE49-F238E27FC236}">
                <a16:creationId xmlns:a16="http://schemas.microsoft.com/office/drawing/2014/main" id="{C7BDD0E7-7087-2166-710F-343C70A4A6E2}"/>
              </a:ext>
            </a:extLst>
          </p:cNvPr>
          <p:cNvPicPr>
            <a:picLocks noChangeAspect="1"/>
          </p:cNvPicPr>
          <p:nvPr/>
        </p:nvPicPr>
        <p:blipFill>
          <a:blip r:embed="rId5"/>
          <a:stretch>
            <a:fillRect/>
          </a:stretch>
        </p:blipFill>
        <p:spPr>
          <a:xfrm>
            <a:off x="5576602" y="123290"/>
            <a:ext cx="1038797" cy="1038797"/>
          </a:xfrm>
          <a:prstGeom prst="rect">
            <a:avLst/>
          </a:prstGeom>
        </p:spPr>
      </p:pic>
    </p:spTree>
    <p:extLst>
      <p:ext uri="{BB962C8B-B14F-4D97-AF65-F5344CB8AC3E}">
        <p14:creationId xmlns:p14="http://schemas.microsoft.com/office/powerpoint/2010/main" val="92935335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4EB5557-58C9-B675-52BF-DF0356A68632}"/>
            </a:ext>
          </a:extLst>
        </p:cNvPr>
        <p:cNvGrpSpPr/>
        <p:nvPr/>
      </p:nvGrpSpPr>
      <p:grpSpPr>
        <a:xfrm>
          <a:off x="0" y="0"/>
          <a:ext cx="0" cy="0"/>
          <a:chOff x="0" y="0"/>
          <a:chExt cx="0" cy="0"/>
        </a:xfrm>
      </p:grpSpPr>
      <p:sp>
        <p:nvSpPr>
          <p:cNvPr id="4" name="Shape 105">
            <a:extLst>
              <a:ext uri="{FF2B5EF4-FFF2-40B4-BE49-F238E27FC236}">
                <a16:creationId xmlns:a16="http://schemas.microsoft.com/office/drawing/2014/main" id="{B2AC86D6-625A-4CBF-8C29-17B9992BBD70}"/>
              </a:ext>
            </a:extLst>
          </p:cNvPr>
          <p:cNvSpPr/>
          <p:nvPr/>
        </p:nvSpPr>
        <p:spPr>
          <a:xfrm>
            <a:off x="0" y="0"/>
            <a:ext cx="2051685" cy="1763395"/>
          </a:xfrm>
          <a:custGeom>
            <a:avLst/>
            <a:gdLst/>
            <a:ahLst/>
            <a:cxnLst/>
            <a:rect l="0" t="0" r="0" b="0"/>
            <a:pathLst>
              <a:path w="2051948" h="1764030">
                <a:moveTo>
                  <a:pt x="0" y="0"/>
                </a:moveTo>
                <a:lnTo>
                  <a:pt x="2051948" y="0"/>
                </a:lnTo>
                <a:lnTo>
                  <a:pt x="0" y="1764030"/>
                </a:lnTo>
                <a:lnTo>
                  <a:pt x="0" y="0"/>
                </a:lnTo>
                <a:close/>
              </a:path>
            </a:pathLst>
          </a:custGeom>
          <a:solidFill>
            <a:schemeClr val="accent2">
              <a:lumMod val="60000"/>
              <a:lumOff val="40000"/>
            </a:schemeClr>
          </a:solidFill>
          <a:ln w="0" cap="flat">
            <a:miter lim="127000"/>
          </a:ln>
        </p:spPr>
        <p:style>
          <a:lnRef idx="0">
            <a:srgbClr val="000000">
              <a:alpha val="0"/>
            </a:srgbClr>
          </a:lnRef>
          <a:fillRef idx="1">
            <a:srgbClr val="66FF33"/>
          </a:fillRef>
          <a:effectRef idx="0">
            <a:scrgbClr r="0" g="0" b="0"/>
          </a:effectRef>
          <a:fontRef idx="none"/>
        </p:style>
        <p:txBody>
          <a:bodyPr/>
          <a:lstStyle/>
          <a:p>
            <a:endParaRPr lang="fr-FR" dirty="0">
              <a:ln>
                <a:solidFill>
                  <a:srgbClr val="7030A0"/>
                </a:solidFill>
              </a:ln>
              <a:solidFill>
                <a:srgbClr val="FECEF8"/>
              </a:solidFill>
            </a:endParaRPr>
          </a:p>
        </p:txBody>
      </p:sp>
      <p:cxnSp>
        <p:nvCxnSpPr>
          <p:cNvPr id="2" name="Connecteur droit 1">
            <a:extLst>
              <a:ext uri="{FF2B5EF4-FFF2-40B4-BE49-F238E27FC236}">
                <a16:creationId xmlns:a16="http://schemas.microsoft.com/office/drawing/2014/main" id="{6F12E952-6DCF-8F23-C0B4-812994AFB6AA}"/>
              </a:ext>
            </a:extLst>
          </p:cNvPr>
          <p:cNvCxnSpPr>
            <a:cxnSpLocks/>
          </p:cNvCxnSpPr>
          <p:nvPr/>
        </p:nvCxnSpPr>
        <p:spPr>
          <a:xfrm>
            <a:off x="6056085" y="1585103"/>
            <a:ext cx="1" cy="4898464"/>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pic>
        <p:nvPicPr>
          <p:cNvPr id="5" name="Image 4">
            <a:extLst>
              <a:ext uri="{FF2B5EF4-FFF2-40B4-BE49-F238E27FC236}">
                <a16:creationId xmlns:a16="http://schemas.microsoft.com/office/drawing/2014/main" id="{6E8ACED1-0E0C-BF08-EAB8-06B0BFECD6E6}"/>
              </a:ext>
            </a:extLst>
          </p:cNvPr>
          <p:cNvPicPr>
            <a:picLocks noChangeAspect="1"/>
          </p:cNvPicPr>
          <p:nvPr/>
        </p:nvPicPr>
        <p:blipFill>
          <a:blip r:embed="rId3"/>
          <a:stretch>
            <a:fillRect/>
          </a:stretch>
        </p:blipFill>
        <p:spPr>
          <a:xfrm>
            <a:off x="410866" y="1763394"/>
            <a:ext cx="5461328" cy="3331211"/>
          </a:xfrm>
          <a:prstGeom prst="rect">
            <a:avLst/>
          </a:prstGeom>
        </p:spPr>
      </p:pic>
      <p:pic>
        <p:nvPicPr>
          <p:cNvPr id="7" name="Image 6">
            <a:extLst>
              <a:ext uri="{FF2B5EF4-FFF2-40B4-BE49-F238E27FC236}">
                <a16:creationId xmlns:a16="http://schemas.microsoft.com/office/drawing/2014/main" id="{37328B96-0AFB-EA38-3C96-665F8AB0D05E}"/>
              </a:ext>
            </a:extLst>
          </p:cNvPr>
          <p:cNvPicPr>
            <a:picLocks noChangeAspect="1"/>
          </p:cNvPicPr>
          <p:nvPr/>
        </p:nvPicPr>
        <p:blipFill>
          <a:blip r:embed="rId4"/>
          <a:stretch>
            <a:fillRect/>
          </a:stretch>
        </p:blipFill>
        <p:spPr>
          <a:xfrm>
            <a:off x="6356249" y="1836888"/>
            <a:ext cx="5315223" cy="3257717"/>
          </a:xfrm>
          <a:prstGeom prst="rect">
            <a:avLst/>
          </a:prstGeom>
        </p:spPr>
      </p:pic>
    </p:spTree>
    <p:extLst>
      <p:ext uri="{BB962C8B-B14F-4D97-AF65-F5344CB8AC3E}">
        <p14:creationId xmlns:p14="http://schemas.microsoft.com/office/powerpoint/2010/main" val="352269058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5CF201-33B6-9108-15EF-923E61691C92}"/>
            </a:ext>
          </a:extLst>
        </p:cNvPr>
        <p:cNvGrpSpPr/>
        <p:nvPr/>
      </p:nvGrpSpPr>
      <p:grpSpPr>
        <a:xfrm>
          <a:off x="0" y="0"/>
          <a:ext cx="0" cy="0"/>
          <a:chOff x="0" y="0"/>
          <a:chExt cx="0" cy="0"/>
        </a:xfrm>
      </p:grpSpPr>
      <p:sp>
        <p:nvSpPr>
          <p:cNvPr id="4" name="Shape 105">
            <a:extLst>
              <a:ext uri="{FF2B5EF4-FFF2-40B4-BE49-F238E27FC236}">
                <a16:creationId xmlns:a16="http://schemas.microsoft.com/office/drawing/2014/main" id="{19950431-2444-2053-18F3-CBC601096EE7}"/>
              </a:ext>
            </a:extLst>
          </p:cNvPr>
          <p:cNvSpPr/>
          <p:nvPr/>
        </p:nvSpPr>
        <p:spPr>
          <a:xfrm>
            <a:off x="0" y="0"/>
            <a:ext cx="2051685" cy="1763395"/>
          </a:xfrm>
          <a:custGeom>
            <a:avLst/>
            <a:gdLst/>
            <a:ahLst/>
            <a:cxnLst/>
            <a:rect l="0" t="0" r="0" b="0"/>
            <a:pathLst>
              <a:path w="2051948" h="1764030">
                <a:moveTo>
                  <a:pt x="0" y="0"/>
                </a:moveTo>
                <a:lnTo>
                  <a:pt x="2051948" y="0"/>
                </a:lnTo>
                <a:lnTo>
                  <a:pt x="0" y="1764030"/>
                </a:lnTo>
                <a:lnTo>
                  <a:pt x="0" y="0"/>
                </a:lnTo>
                <a:close/>
              </a:path>
            </a:pathLst>
          </a:custGeom>
          <a:solidFill>
            <a:schemeClr val="accent2">
              <a:lumMod val="60000"/>
              <a:lumOff val="40000"/>
            </a:schemeClr>
          </a:solidFill>
          <a:ln w="0" cap="flat">
            <a:miter lim="127000"/>
          </a:ln>
        </p:spPr>
        <p:style>
          <a:lnRef idx="0">
            <a:srgbClr val="000000">
              <a:alpha val="0"/>
            </a:srgbClr>
          </a:lnRef>
          <a:fillRef idx="1">
            <a:srgbClr val="66FF33"/>
          </a:fillRef>
          <a:effectRef idx="0">
            <a:scrgbClr r="0" g="0" b="0"/>
          </a:effectRef>
          <a:fontRef idx="none"/>
        </p:style>
        <p:txBody>
          <a:bodyPr/>
          <a:lstStyle/>
          <a:p>
            <a:endParaRPr lang="fr-FR" dirty="0">
              <a:ln>
                <a:solidFill>
                  <a:srgbClr val="7030A0"/>
                </a:solidFill>
              </a:ln>
              <a:solidFill>
                <a:srgbClr val="FECEF8"/>
              </a:solidFill>
            </a:endParaRPr>
          </a:p>
        </p:txBody>
      </p:sp>
      <p:cxnSp>
        <p:nvCxnSpPr>
          <p:cNvPr id="2" name="Connecteur droit 1">
            <a:extLst>
              <a:ext uri="{FF2B5EF4-FFF2-40B4-BE49-F238E27FC236}">
                <a16:creationId xmlns:a16="http://schemas.microsoft.com/office/drawing/2014/main" id="{748FD4F8-C547-11B2-3E10-815A5E3583C9}"/>
              </a:ext>
            </a:extLst>
          </p:cNvPr>
          <p:cNvCxnSpPr>
            <a:cxnSpLocks/>
          </p:cNvCxnSpPr>
          <p:nvPr/>
        </p:nvCxnSpPr>
        <p:spPr>
          <a:xfrm>
            <a:off x="6056085" y="1585103"/>
            <a:ext cx="1" cy="4898464"/>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sp>
        <p:nvSpPr>
          <p:cNvPr id="5" name="Titre 1">
            <a:extLst>
              <a:ext uri="{FF2B5EF4-FFF2-40B4-BE49-F238E27FC236}">
                <a16:creationId xmlns:a16="http://schemas.microsoft.com/office/drawing/2014/main" id="{C4816779-777E-1175-F993-3EBA2F9AEC05}"/>
              </a:ext>
            </a:extLst>
          </p:cNvPr>
          <p:cNvSpPr txBox="1">
            <a:spLocks/>
          </p:cNvSpPr>
          <p:nvPr/>
        </p:nvSpPr>
        <p:spPr>
          <a:xfrm>
            <a:off x="3787904" y="673119"/>
            <a:ext cx="7472362"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50000"/>
              </a:lnSpc>
            </a:pPr>
            <a:r>
              <a:rPr lang="fr-FR" sz="2400" dirty="0">
                <a:latin typeface="Arial" panose="020B0604020202020204" pitchFamily="34" charset="0"/>
                <a:cs typeface="Arial" panose="020B0604020202020204" pitchFamily="34" charset="0"/>
              </a:rPr>
              <a:t>Cherche la solution au problème</a:t>
            </a:r>
          </a:p>
        </p:txBody>
      </p:sp>
      <p:sp>
        <p:nvSpPr>
          <p:cNvPr id="6" name="ZoneTexte 5">
            <a:extLst>
              <a:ext uri="{FF2B5EF4-FFF2-40B4-BE49-F238E27FC236}">
                <a16:creationId xmlns:a16="http://schemas.microsoft.com/office/drawing/2014/main" id="{C4853930-61D1-4B39-9105-DC3E6308E0CD}"/>
              </a:ext>
            </a:extLst>
          </p:cNvPr>
          <p:cNvSpPr txBox="1"/>
          <p:nvPr/>
        </p:nvSpPr>
        <p:spPr>
          <a:xfrm>
            <a:off x="1202207" y="2120026"/>
            <a:ext cx="4329618" cy="1987140"/>
          </a:xfrm>
          <a:prstGeom prst="roundRect">
            <a:avLst/>
          </a:prstGeom>
          <a:solidFill>
            <a:srgbClr val="FFE89D"/>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44000" tIns="0" rIns="144000" bIns="0" rtlCol="0" anchor="ctr">
            <a:spAutoFit/>
          </a:bodyPr>
          <a:lstStyle>
            <a:defPPr>
              <a:defRPr lang="en-US"/>
            </a:defPPr>
            <a:lvl1pPr>
              <a:lnSpc>
                <a:spcPts val="3380"/>
              </a:lnSpc>
              <a:spcAft>
                <a:spcPts val="800"/>
              </a:spcAft>
              <a:defRPr sz="2400">
                <a:effectLst/>
                <a:latin typeface="Arial" panose="020B0604020202020204" pitchFamily="34" charset="0"/>
                <a:ea typeface="Calibri" panose="020F050202020403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fr-FR" sz="2000" dirty="0">
                <a:solidFill>
                  <a:schemeClr val="tx1"/>
                </a:solidFill>
              </a:rPr>
              <a:t>Pour le gouter, j’ai préparé </a:t>
            </a:r>
            <a:r>
              <a:rPr lang="fr-FR" sz="2000" b="1" dirty="0">
                <a:solidFill>
                  <a:schemeClr val="tx1"/>
                </a:solidFill>
                <a:latin typeface="BelleAllureCE" panose="02000803000000000000" pitchFamily="2" charset="0"/>
              </a:rPr>
              <a:t>5</a:t>
            </a:r>
            <a:r>
              <a:rPr lang="fr-FR" sz="2000" dirty="0">
                <a:solidFill>
                  <a:schemeClr val="tx1"/>
                </a:solidFill>
              </a:rPr>
              <a:t> cookies. </a:t>
            </a:r>
          </a:p>
          <a:p>
            <a:r>
              <a:rPr lang="fr-FR" sz="2000" b="1" dirty="0">
                <a:solidFill>
                  <a:schemeClr val="tx1"/>
                </a:solidFill>
              </a:rPr>
              <a:t>Si je mange </a:t>
            </a:r>
            <a:r>
              <a:rPr lang="fr-FR" sz="2000" b="1" dirty="0">
                <a:solidFill>
                  <a:schemeClr val="tx1"/>
                </a:solidFill>
                <a:latin typeface="BelleAllureCE" panose="02000803000000000000" pitchFamily="2" charset="0"/>
              </a:rPr>
              <a:t>2</a:t>
            </a:r>
            <a:r>
              <a:rPr lang="fr-FR" sz="2000" b="1" dirty="0">
                <a:solidFill>
                  <a:schemeClr val="tx1"/>
                </a:solidFill>
              </a:rPr>
              <a:t> cookies, combien </a:t>
            </a:r>
            <a:br>
              <a:rPr lang="fr-FR" sz="2000" b="1" dirty="0">
                <a:solidFill>
                  <a:schemeClr val="tx1"/>
                </a:solidFill>
              </a:rPr>
            </a:br>
            <a:r>
              <a:rPr lang="fr-FR" sz="2000" b="1" dirty="0">
                <a:solidFill>
                  <a:schemeClr val="tx1"/>
                </a:solidFill>
              </a:rPr>
              <a:t>va-t-il rester de cookies ?</a:t>
            </a:r>
          </a:p>
        </p:txBody>
      </p:sp>
      <p:sp>
        <p:nvSpPr>
          <p:cNvPr id="12" name="ZoneTexte 11">
            <a:extLst>
              <a:ext uri="{FF2B5EF4-FFF2-40B4-BE49-F238E27FC236}">
                <a16:creationId xmlns:a16="http://schemas.microsoft.com/office/drawing/2014/main" id="{01FC643A-965F-C413-DD9F-C05EE6CDFE1E}"/>
              </a:ext>
            </a:extLst>
          </p:cNvPr>
          <p:cNvSpPr txBox="1"/>
          <p:nvPr/>
        </p:nvSpPr>
        <p:spPr>
          <a:xfrm>
            <a:off x="6190693" y="2000170"/>
            <a:ext cx="4329618" cy="2469542"/>
          </a:xfrm>
          <a:prstGeom prst="roundRect">
            <a:avLst/>
          </a:prstGeom>
          <a:solidFill>
            <a:srgbClr val="FFE89D"/>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0" rIns="144000" bIns="0" rtlCol="0" anchor="ctr">
            <a:spAutoFit/>
          </a:bodyPr>
          <a:lstStyle>
            <a:defPPr>
              <a:defRPr lang="en-US"/>
            </a:defPPr>
            <a:lvl1pPr>
              <a:lnSpc>
                <a:spcPts val="3380"/>
              </a:lnSpc>
              <a:spcAft>
                <a:spcPts val="800"/>
              </a:spcAft>
              <a:defRPr sz="2400">
                <a:effectLst/>
                <a:latin typeface="Arial" panose="020B0604020202020204" pitchFamily="34" charset="0"/>
                <a:ea typeface="Calibri" panose="020F050202020403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fr-FR" sz="2000" dirty="0">
                <a:solidFill>
                  <a:schemeClr val="tx1"/>
                </a:solidFill>
              </a:rPr>
              <a:t>Madame Martin conduit un camion de transport. Le camion compte 5 roues de chaque côté. </a:t>
            </a:r>
          </a:p>
          <a:p>
            <a:r>
              <a:rPr lang="fr-FR" sz="2000" b="1" dirty="0">
                <a:solidFill>
                  <a:schemeClr val="tx1"/>
                </a:solidFill>
              </a:rPr>
              <a:t>Combien y a-t-il de roues en tout ? </a:t>
            </a:r>
            <a:endParaRPr lang="fr-FR" sz="2000" b="1" dirty="0"/>
          </a:p>
        </p:txBody>
      </p:sp>
      <p:pic>
        <p:nvPicPr>
          <p:cNvPr id="13" name="Image 12" descr="Une image contenant Snack, nourriture, biscuit, Biscuits et craquelins&#10;&#10;Description générée automatiquement">
            <a:extLst>
              <a:ext uri="{FF2B5EF4-FFF2-40B4-BE49-F238E27FC236}">
                <a16:creationId xmlns:a16="http://schemas.microsoft.com/office/drawing/2014/main" id="{8CA72B19-E2C1-83B5-D4F7-E7A5B298FD91}"/>
              </a:ext>
            </a:extLst>
          </p:cNvPr>
          <p:cNvPicPr>
            <a:picLocks noChangeAspect="1"/>
          </p:cNvPicPr>
          <p:nvPr/>
        </p:nvPicPr>
        <p:blipFill>
          <a:blip r:embed="rId3">
            <a:extLst>
              <a:ext uri="{28A0092B-C50C-407E-A947-70E740481C1C}">
                <a14:useLocalDpi xmlns:a14="http://schemas.microsoft.com/office/drawing/2010/main" val="0"/>
              </a:ext>
            </a:extLst>
          </a:blip>
          <a:srcRect l="28643" t="45367" r="46239"/>
          <a:stretch/>
        </p:blipFill>
        <p:spPr>
          <a:xfrm>
            <a:off x="3165609" y="4228511"/>
            <a:ext cx="1529279" cy="1748506"/>
          </a:xfrm>
          <a:prstGeom prst="rect">
            <a:avLst/>
          </a:prstGeom>
        </p:spPr>
      </p:pic>
      <p:pic>
        <p:nvPicPr>
          <p:cNvPr id="14" name="Image 13" descr="Une image contenant véhicule, transport, roue, Véhicule terrestre&#10;&#10;Description générée automatiquement">
            <a:extLst>
              <a:ext uri="{FF2B5EF4-FFF2-40B4-BE49-F238E27FC236}">
                <a16:creationId xmlns:a16="http://schemas.microsoft.com/office/drawing/2014/main" id="{3123794D-08E1-7303-C690-22379F3D34A6}"/>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454381" y="4673009"/>
            <a:ext cx="2431946" cy="1111746"/>
          </a:xfrm>
          <a:prstGeom prst="rect">
            <a:avLst/>
          </a:prstGeom>
        </p:spPr>
      </p:pic>
      <p:pic>
        <p:nvPicPr>
          <p:cNvPr id="15" name="Image 14">
            <a:extLst>
              <a:ext uri="{FF2B5EF4-FFF2-40B4-BE49-F238E27FC236}">
                <a16:creationId xmlns:a16="http://schemas.microsoft.com/office/drawing/2014/main" id="{BCDEDDBC-33FD-2609-6A9A-8D18AD642D88}"/>
              </a:ext>
            </a:extLst>
          </p:cNvPr>
          <p:cNvPicPr>
            <a:picLocks noChangeAspect="1"/>
          </p:cNvPicPr>
          <p:nvPr/>
        </p:nvPicPr>
        <p:blipFill>
          <a:blip r:embed="rId5"/>
          <a:stretch>
            <a:fillRect/>
          </a:stretch>
        </p:blipFill>
        <p:spPr>
          <a:xfrm>
            <a:off x="5576602" y="123290"/>
            <a:ext cx="1038797" cy="1038797"/>
          </a:xfrm>
          <a:prstGeom prst="rect">
            <a:avLst/>
          </a:prstGeom>
        </p:spPr>
      </p:pic>
    </p:spTree>
    <p:extLst>
      <p:ext uri="{BB962C8B-B14F-4D97-AF65-F5344CB8AC3E}">
        <p14:creationId xmlns:p14="http://schemas.microsoft.com/office/powerpoint/2010/main" val="195636223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2531F9-8198-FB50-3505-B67024B4BD59}"/>
            </a:ext>
          </a:extLst>
        </p:cNvPr>
        <p:cNvGrpSpPr/>
        <p:nvPr/>
      </p:nvGrpSpPr>
      <p:grpSpPr>
        <a:xfrm>
          <a:off x="0" y="0"/>
          <a:ext cx="0" cy="0"/>
          <a:chOff x="0" y="0"/>
          <a:chExt cx="0" cy="0"/>
        </a:xfrm>
      </p:grpSpPr>
      <p:sp>
        <p:nvSpPr>
          <p:cNvPr id="4" name="Shape 105">
            <a:extLst>
              <a:ext uri="{FF2B5EF4-FFF2-40B4-BE49-F238E27FC236}">
                <a16:creationId xmlns:a16="http://schemas.microsoft.com/office/drawing/2014/main" id="{881824CC-4253-187C-748A-C965ABCE04A1}"/>
              </a:ext>
            </a:extLst>
          </p:cNvPr>
          <p:cNvSpPr/>
          <p:nvPr/>
        </p:nvSpPr>
        <p:spPr>
          <a:xfrm>
            <a:off x="0" y="0"/>
            <a:ext cx="2051685" cy="1763395"/>
          </a:xfrm>
          <a:custGeom>
            <a:avLst/>
            <a:gdLst/>
            <a:ahLst/>
            <a:cxnLst/>
            <a:rect l="0" t="0" r="0" b="0"/>
            <a:pathLst>
              <a:path w="2051948" h="1764030">
                <a:moveTo>
                  <a:pt x="0" y="0"/>
                </a:moveTo>
                <a:lnTo>
                  <a:pt x="2051948" y="0"/>
                </a:lnTo>
                <a:lnTo>
                  <a:pt x="0" y="1764030"/>
                </a:lnTo>
                <a:lnTo>
                  <a:pt x="0" y="0"/>
                </a:lnTo>
                <a:close/>
              </a:path>
            </a:pathLst>
          </a:custGeom>
          <a:solidFill>
            <a:schemeClr val="accent2">
              <a:lumMod val="60000"/>
              <a:lumOff val="40000"/>
            </a:schemeClr>
          </a:solidFill>
          <a:ln w="0" cap="flat">
            <a:miter lim="127000"/>
          </a:ln>
        </p:spPr>
        <p:style>
          <a:lnRef idx="0">
            <a:srgbClr val="000000">
              <a:alpha val="0"/>
            </a:srgbClr>
          </a:lnRef>
          <a:fillRef idx="1">
            <a:srgbClr val="66FF33"/>
          </a:fillRef>
          <a:effectRef idx="0">
            <a:scrgbClr r="0" g="0" b="0"/>
          </a:effectRef>
          <a:fontRef idx="none"/>
        </p:style>
        <p:txBody>
          <a:bodyPr/>
          <a:lstStyle/>
          <a:p>
            <a:endParaRPr lang="fr-FR" dirty="0">
              <a:ln>
                <a:solidFill>
                  <a:srgbClr val="7030A0"/>
                </a:solidFill>
              </a:ln>
              <a:solidFill>
                <a:srgbClr val="FECEF8"/>
              </a:solidFill>
            </a:endParaRPr>
          </a:p>
        </p:txBody>
      </p:sp>
      <p:cxnSp>
        <p:nvCxnSpPr>
          <p:cNvPr id="2" name="Connecteur droit 1">
            <a:extLst>
              <a:ext uri="{FF2B5EF4-FFF2-40B4-BE49-F238E27FC236}">
                <a16:creationId xmlns:a16="http://schemas.microsoft.com/office/drawing/2014/main" id="{186A9988-6AAC-E5D6-323D-823103F5E26B}"/>
              </a:ext>
            </a:extLst>
          </p:cNvPr>
          <p:cNvCxnSpPr>
            <a:cxnSpLocks/>
          </p:cNvCxnSpPr>
          <p:nvPr/>
        </p:nvCxnSpPr>
        <p:spPr>
          <a:xfrm>
            <a:off x="6056085" y="1585103"/>
            <a:ext cx="1" cy="4898464"/>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sp>
        <p:nvSpPr>
          <p:cNvPr id="3" name="Titre 1">
            <a:extLst>
              <a:ext uri="{FF2B5EF4-FFF2-40B4-BE49-F238E27FC236}">
                <a16:creationId xmlns:a16="http://schemas.microsoft.com/office/drawing/2014/main" id="{FA285F82-7A72-B4AE-0471-B071608EFC2D}"/>
              </a:ext>
            </a:extLst>
          </p:cNvPr>
          <p:cNvSpPr txBox="1">
            <a:spLocks/>
          </p:cNvSpPr>
          <p:nvPr/>
        </p:nvSpPr>
        <p:spPr>
          <a:xfrm>
            <a:off x="3808805" y="572259"/>
            <a:ext cx="4883132"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50000"/>
              </a:lnSpc>
            </a:pPr>
            <a:r>
              <a:rPr lang="fr-FR" sz="2400" dirty="0">
                <a:latin typeface="Arial" panose="020B0604020202020204" pitchFamily="34" charset="0"/>
                <a:cs typeface="Arial" panose="020B0604020202020204" pitchFamily="34" charset="0"/>
              </a:rPr>
              <a:t>Cherche la solution au problème</a:t>
            </a:r>
          </a:p>
        </p:txBody>
      </p:sp>
      <p:sp>
        <p:nvSpPr>
          <p:cNvPr id="5" name="ZoneTexte 4">
            <a:extLst>
              <a:ext uri="{FF2B5EF4-FFF2-40B4-BE49-F238E27FC236}">
                <a16:creationId xmlns:a16="http://schemas.microsoft.com/office/drawing/2014/main" id="{7534BDFF-D506-9019-81CE-EFCA5BA88180}"/>
              </a:ext>
            </a:extLst>
          </p:cNvPr>
          <p:cNvSpPr txBox="1"/>
          <p:nvPr/>
        </p:nvSpPr>
        <p:spPr>
          <a:xfrm>
            <a:off x="621062" y="1916792"/>
            <a:ext cx="4329618" cy="2482382"/>
          </a:xfrm>
          <a:prstGeom prst="roundRect">
            <a:avLst/>
          </a:prstGeom>
          <a:solidFill>
            <a:srgbClr val="FFE89D"/>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44000" tIns="0" rIns="144000" bIns="0" rtlCol="0" anchor="ctr">
            <a:spAutoFit/>
          </a:bodyPr>
          <a:lstStyle>
            <a:defPPr>
              <a:defRPr lang="en-US"/>
            </a:defPPr>
            <a:lvl1pPr>
              <a:lnSpc>
                <a:spcPts val="3380"/>
              </a:lnSpc>
              <a:spcAft>
                <a:spcPts val="800"/>
              </a:spcAft>
              <a:defRPr sz="2400">
                <a:effectLst/>
                <a:latin typeface="Arial" panose="020B0604020202020204" pitchFamily="34" charset="0"/>
                <a:ea typeface="Calibri" panose="020F050202020403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fr-FR" sz="2000" dirty="0">
                <a:solidFill>
                  <a:schemeClr val="tx1"/>
                </a:solidFill>
              </a:rPr>
              <a:t>Il y a </a:t>
            </a:r>
            <a:r>
              <a:rPr lang="fr-FR" sz="3200" b="1" dirty="0">
                <a:solidFill>
                  <a:schemeClr val="tx1"/>
                </a:solidFill>
                <a:latin typeface="BelleAllureCE" panose="02000803000000000000" pitchFamily="50" charset="0"/>
              </a:rPr>
              <a:t>7</a:t>
            </a:r>
            <a:r>
              <a:rPr lang="fr-FR" sz="2000" dirty="0">
                <a:solidFill>
                  <a:schemeClr val="tx1"/>
                </a:solidFill>
              </a:rPr>
              <a:t> tomates sur le plant : </a:t>
            </a:r>
            <a:r>
              <a:rPr lang="fr-FR" sz="3200" b="1" dirty="0">
                <a:solidFill>
                  <a:schemeClr val="tx1"/>
                </a:solidFill>
                <a:latin typeface="BelleAllureCE" panose="02000803000000000000" pitchFamily="50" charset="0"/>
              </a:rPr>
              <a:t>4</a:t>
            </a:r>
            <a:r>
              <a:rPr lang="fr-FR" sz="2000" dirty="0">
                <a:solidFill>
                  <a:schemeClr val="tx1"/>
                </a:solidFill>
              </a:rPr>
              <a:t> tomates vertes et les autres rouges.</a:t>
            </a:r>
          </a:p>
          <a:p>
            <a:r>
              <a:rPr lang="fr-FR" sz="2000" b="1" dirty="0">
                <a:solidFill>
                  <a:schemeClr val="tx1"/>
                </a:solidFill>
              </a:rPr>
              <a:t>Combien de tomates rouges y a-t-il ?</a:t>
            </a:r>
          </a:p>
        </p:txBody>
      </p:sp>
      <p:sp>
        <p:nvSpPr>
          <p:cNvPr id="8" name="ZoneTexte 7">
            <a:extLst>
              <a:ext uri="{FF2B5EF4-FFF2-40B4-BE49-F238E27FC236}">
                <a16:creationId xmlns:a16="http://schemas.microsoft.com/office/drawing/2014/main" id="{942A6077-0685-F25C-9477-50E7B92F3C09}"/>
              </a:ext>
            </a:extLst>
          </p:cNvPr>
          <p:cNvSpPr txBox="1"/>
          <p:nvPr/>
        </p:nvSpPr>
        <p:spPr>
          <a:xfrm>
            <a:off x="6920472" y="1897822"/>
            <a:ext cx="4329618" cy="1987140"/>
          </a:xfrm>
          <a:prstGeom prst="roundRect">
            <a:avLst/>
          </a:prstGeom>
          <a:solidFill>
            <a:srgbClr val="FFE89D"/>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0" rIns="144000" bIns="0" rtlCol="0" anchor="ctr">
            <a:spAutoFit/>
          </a:bodyPr>
          <a:lstStyle>
            <a:defPPr>
              <a:defRPr lang="en-US"/>
            </a:defPPr>
            <a:lvl1pPr>
              <a:lnSpc>
                <a:spcPts val="3380"/>
              </a:lnSpc>
              <a:spcAft>
                <a:spcPts val="800"/>
              </a:spcAft>
              <a:defRPr sz="2400">
                <a:effectLst/>
                <a:latin typeface="Arial" panose="020B0604020202020204" pitchFamily="34" charset="0"/>
                <a:ea typeface="Calibri" panose="020F050202020403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fr-FR" sz="2000" dirty="0">
                <a:solidFill>
                  <a:schemeClr val="tx1"/>
                </a:solidFill>
              </a:rPr>
              <a:t>Dans la classe, il y a 4 gobelets contenant chacun 5 jetons.</a:t>
            </a:r>
          </a:p>
          <a:p>
            <a:r>
              <a:rPr lang="fr-FR" sz="2000" b="1" dirty="0">
                <a:solidFill>
                  <a:schemeClr val="tx1"/>
                </a:solidFill>
              </a:rPr>
              <a:t>Combien y a-t-il de jetons en tout ? </a:t>
            </a:r>
            <a:endParaRPr lang="fr-FR" sz="2000" b="1" dirty="0"/>
          </a:p>
        </p:txBody>
      </p:sp>
      <p:pic>
        <p:nvPicPr>
          <p:cNvPr id="9" name="Image 8" descr="Une image contenant légume, tomate, produits, Aliments naturels&#10;&#10;Description générée automatiquement">
            <a:extLst>
              <a:ext uri="{FF2B5EF4-FFF2-40B4-BE49-F238E27FC236}">
                <a16:creationId xmlns:a16="http://schemas.microsoft.com/office/drawing/2014/main" id="{3731F9D0-24BF-BECA-3234-B64D108B6B80}"/>
              </a:ext>
            </a:extLst>
          </p:cNvPr>
          <p:cNvPicPr>
            <a:picLocks noChangeAspect="1"/>
          </p:cNvPicPr>
          <p:nvPr/>
        </p:nvPicPr>
        <p:blipFill>
          <a:blip r:embed="rId3"/>
          <a:stretch>
            <a:fillRect/>
          </a:stretch>
        </p:blipFill>
        <p:spPr>
          <a:xfrm>
            <a:off x="2785871" y="4552571"/>
            <a:ext cx="1314826" cy="1972426"/>
          </a:xfrm>
          <a:prstGeom prst="rect">
            <a:avLst/>
          </a:prstGeom>
        </p:spPr>
      </p:pic>
      <p:sp>
        <p:nvSpPr>
          <p:cNvPr id="10" name="Ellipse 9">
            <a:extLst>
              <a:ext uri="{FF2B5EF4-FFF2-40B4-BE49-F238E27FC236}">
                <a16:creationId xmlns:a16="http://schemas.microsoft.com/office/drawing/2014/main" id="{A54183F1-48AF-0EAC-595D-7B6E6A2AA815}"/>
              </a:ext>
            </a:extLst>
          </p:cNvPr>
          <p:cNvSpPr/>
          <p:nvPr/>
        </p:nvSpPr>
        <p:spPr>
          <a:xfrm>
            <a:off x="6940616" y="4675086"/>
            <a:ext cx="882732" cy="882732"/>
          </a:xfrm>
          <a:prstGeom prst="ellips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fr-FR"/>
          </a:p>
        </p:txBody>
      </p:sp>
      <p:sp>
        <p:nvSpPr>
          <p:cNvPr id="11" name="Ellipse 10">
            <a:extLst>
              <a:ext uri="{FF2B5EF4-FFF2-40B4-BE49-F238E27FC236}">
                <a16:creationId xmlns:a16="http://schemas.microsoft.com/office/drawing/2014/main" id="{5F891CE2-A479-F839-BB42-2883BC7A2488}"/>
              </a:ext>
            </a:extLst>
          </p:cNvPr>
          <p:cNvSpPr/>
          <p:nvPr/>
        </p:nvSpPr>
        <p:spPr>
          <a:xfrm>
            <a:off x="8803922" y="4474924"/>
            <a:ext cx="882732" cy="882732"/>
          </a:xfrm>
          <a:prstGeom prst="ellips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fr-FR"/>
          </a:p>
        </p:txBody>
      </p:sp>
      <p:sp>
        <p:nvSpPr>
          <p:cNvPr id="12" name="Ellipse 11">
            <a:extLst>
              <a:ext uri="{FF2B5EF4-FFF2-40B4-BE49-F238E27FC236}">
                <a16:creationId xmlns:a16="http://schemas.microsoft.com/office/drawing/2014/main" id="{A8664350-76A6-E55B-6F64-834FFDFD63BF}"/>
              </a:ext>
            </a:extLst>
          </p:cNvPr>
          <p:cNvSpPr/>
          <p:nvPr/>
        </p:nvSpPr>
        <p:spPr>
          <a:xfrm>
            <a:off x="6842774" y="5392364"/>
            <a:ext cx="882732" cy="882732"/>
          </a:xfrm>
          <a:prstGeom prst="ellips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fr-FR"/>
          </a:p>
        </p:txBody>
      </p:sp>
      <p:sp>
        <p:nvSpPr>
          <p:cNvPr id="13" name="Ellipse 12">
            <a:extLst>
              <a:ext uri="{FF2B5EF4-FFF2-40B4-BE49-F238E27FC236}">
                <a16:creationId xmlns:a16="http://schemas.microsoft.com/office/drawing/2014/main" id="{F3C9F49D-97C0-35F9-1AF0-3A67CC70158C}"/>
              </a:ext>
            </a:extLst>
          </p:cNvPr>
          <p:cNvSpPr/>
          <p:nvPr/>
        </p:nvSpPr>
        <p:spPr>
          <a:xfrm>
            <a:off x="7725506" y="3957808"/>
            <a:ext cx="882732" cy="882732"/>
          </a:xfrm>
          <a:prstGeom prst="ellips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fr-FR"/>
          </a:p>
        </p:txBody>
      </p:sp>
      <p:sp>
        <p:nvSpPr>
          <p:cNvPr id="14" name="Ellipse 13">
            <a:extLst>
              <a:ext uri="{FF2B5EF4-FFF2-40B4-BE49-F238E27FC236}">
                <a16:creationId xmlns:a16="http://schemas.microsoft.com/office/drawing/2014/main" id="{C3F39481-2F84-4EDE-253B-DD7452207B97}"/>
              </a:ext>
            </a:extLst>
          </p:cNvPr>
          <p:cNvSpPr/>
          <p:nvPr/>
        </p:nvSpPr>
        <p:spPr>
          <a:xfrm>
            <a:off x="7991803" y="5315127"/>
            <a:ext cx="882732" cy="882732"/>
          </a:xfrm>
          <a:prstGeom prst="ellips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fr-FR"/>
          </a:p>
        </p:txBody>
      </p:sp>
      <p:pic>
        <p:nvPicPr>
          <p:cNvPr id="15" name="Image 14">
            <a:extLst>
              <a:ext uri="{FF2B5EF4-FFF2-40B4-BE49-F238E27FC236}">
                <a16:creationId xmlns:a16="http://schemas.microsoft.com/office/drawing/2014/main" id="{0B1A60C6-5397-25F0-51CB-6698B2A09243}"/>
              </a:ext>
            </a:extLst>
          </p:cNvPr>
          <p:cNvPicPr>
            <a:picLocks noChangeAspect="1"/>
          </p:cNvPicPr>
          <p:nvPr/>
        </p:nvPicPr>
        <p:blipFill>
          <a:blip r:embed="rId4"/>
          <a:stretch>
            <a:fillRect/>
          </a:stretch>
        </p:blipFill>
        <p:spPr>
          <a:xfrm>
            <a:off x="5576602" y="123290"/>
            <a:ext cx="1038797" cy="1038797"/>
          </a:xfrm>
          <a:prstGeom prst="rect">
            <a:avLst/>
          </a:prstGeom>
        </p:spPr>
      </p:pic>
    </p:spTree>
    <p:extLst>
      <p:ext uri="{BB962C8B-B14F-4D97-AF65-F5344CB8AC3E}">
        <p14:creationId xmlns:p14="http://schemas.microsoft.com/office/powerpoint/2010/main" val="385934430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B806D14-3228-97B8-5EEB-3DD918749C76}"/>
              </a:ext>
            </a:extLst>
          </p:cNvPr>
          <p:cNvSpPr>
            <a:spLocks noGrp="1"/>
          </p:cNvSpPr>
          <p:nvPr>
            <p:ph type="title"/>
          </p:nvPr>
        </p:nvSpPr>
        <p:spPr/>
        <p:txBody>
          <a:bodyPr>
            <a:normAutofit/>
          </a:bodyPr>
          <a:lstStyle/>
          <a:p>
            <a:endParaRPr lang="fr-FR"/>
          </a:p>
        </p:txBody>
      </p:sp>
      <p:sp>
        <p:nvSpPr>
          <p:cNvPr id="3" name="Espace réservé du texte 2">
            <a:extLst>
              <a:ext uri="{FF2B5EF4-FFF2-40B4-BE49-F238E27FC236}">
                <a16:creationId xmlns:a16="http://schemas.microsoft.com/office/drawing/2014/main" id="{41F2618F-AC57-D2D3-84C4-98BDB2A9A14B}"/>
              </a:ext>
            </a:extLst>
          </p:cNvPr>
          <p:cNvSpPr>
            <a:spLocks noGrp="1"/>
          </p:cNvSpPr>
          <p:nvPr>
            <p:ph type="body" idx="1"/>
          </p:nvPr>
        </p:nvSpPr>
        <p:spPr/>
        <p:txBody>
          <a:bodyPr/>
          <a:lstStyle/>
          <a:p>
            <a:endParaRPr lang="fr-FR"/>
          </a:p>
        </p:txBody>
      </p:sp>
      <p:grpSp>
        <p:nvGrpSpPr>
          <p:cNvPr id="4" name="Groupe 3">
            <a:extLst>
              <a:ext uri="{FF2B5EF4-FFF2-40B4-BE49-F238E27FC236}">
                <a16:creationId xmlns:a16="http://schemas.microsoft.com/office/drawing/2014/main" id="{40C82442-5544-3038-D538-7CAEE7E81255}"/>
              </a:ext>
            </a:extLst>
          </p:cNvPr>
          <p:cNvGrpSpPr/>
          <p:nvPr/>
        </p:nvGrpSpPr>
        <p:grpSpPr>
          <a:xfrm>
            <a:off x="0" y="0"/>
            <a:ext cx="12192000" cy="6858000"/>
            <a:chOff x="0" y="330200"/>
            <a:chExt cx="9144000" cy="6527800"/>
          </a:xfrm>
        </p:grpSpPr>
        <p:sp>
          <p:nvSpPr>
            <p:cNvPr id="5" name="Rectangle 4">
              <a:extLst>
                <a:ext uri="{FF2B5EF4-FFF2-40B4-BE49-F238E27FC236}">
                  <a16:creationId xmlns:a16="http://schemas.microsoft.com/office/drawing/2014/main" id="{A95D2B0D-6E0E-46CB-BF5F-6008A550A464}"/>
                </a:ext>
              </a:extLst>
            </p:cNvPr>
            <p:cNvSpPr/>
            <p:nvPr/>
          </p:nvSpPr>
          <p:spPr>
            <a:xfrm>
              <a:off x="0" y="330200"/>
              <a:ext cx="9144000" cy="6527800"/>
            </a:xfrm>
            <a:prstGeom prst="rect">
              <a:avLst/>
            </a:prstGeom>
            <a:solidFill>
              <a:srgbClr val="0070C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6" name="ZoneTexte 5">
              <a:extLst>
                <a:ext uri="{FF2B5EF4-FFF2-40B4-BE49-F238E27FC236}">
                  <a16:creationId xmlns:a16="http://schemas.microsoft.com/office/drawing/2014/main" id="{C71F824F-FD21-C9AA-99CA-2D6267A23B2D}"/>
                </a:ext>
              </a:extLst>
            </p:cNvPr>
            <p:cNvSpPr txBox="1"/>
            <p:nvPr/>
          </p:nvSpPr>
          <p:spPr>
            <a:xfrm>
              <a:off x="77057" y="1670921"/>
              <a:ext cx="8792109" cy="4247886"/>
            </a:xfrm>
            <a:prstGeom prst="rect">
              <a:avLst/>
            </a:prstGeom>
            <a:noFill/>
          </p:spPr>
          <p:txBody>
            <a:bodyPr wrap="square" rtlCol="0">
              <a:spAutoFit/>
            </a:bodyPr>
            <a:lstStyle/>
            <a:p>
              <a:endParaRPr lang="fr-FR" sz="2800" b="1" dirty="0">
                <a:solidFill>
                  <a:schemeClr val="bg1"/>
                </a:solidFill>
              </a:endParaRPr>
            </a:p>
            <a:p>
              <a:pPr marL="457200" indent="-457200">
                <a:buFont typeface="Wingdings" panose="05000000000000000000" pitchFamily="2" charset="2"/>
                <a:buChar char="è"/>
              </a:pPr>
              <a:r>
                <a:rPr lang="fr-FR" sz="3200" b="1" dirty="0">
                  <a:solidFill>
                    <a:schemeClr val="bg1"/>
                  </a:solidFill>
                </a:rPr>
                <a:t>Je comprends le sens de l’addition et de  la soustraction – Je comprends et j’utilise les symboles  (+, -, = ) – Je connais dans les deux sens les tables d’addition – Je connais et j’utilise diverses représentations d’un nombre et je passe de l’une à l’autre</a:t>
              </a:r>
            </a:p>
            <a:p>
              <a:endParaRPr lang="fr-FR" sz="3200" b="1" dirty="0">
                <a:solidFill>
                  <a:schemeClr val="bg1"/>
                </a:solidFill>
              </a:endParaRPr>
            </a:p>
            <a:p>
              <a:pPr marL="457200" indent="-457200">
                <a:buFont typeface="Wingdings" panose="05000000000000000000" pitchFamily="2" charset="2"/>
                <a:buChar char="è"/>
              </a:pPr>
              <a:r>
                <a:rPr lang="fr-FR" sz="3200" b="1" dirty="0">
                  <a:solidFill>
                    <a:schemeClr val="bg1"/>
                  </a:solidFill>
                </a:rPr>
                <a:t>Je connais et j’utilise la relation entre unités et dizaines, dizaines et centaines, unités et centaines – Je connais la valeur des chiffres en fonction de leur position dans un nombre</a:t>
              </a:r>
            </a:p>
          </p:txBody>
        </p:sp>
        <p:pic>
          <p:nvPicPr>
            <p:cNvPr id="7" name="Image 6">
              <a:extLst>
                <a:ext uri="{FF2B5EF4-FFF2-40B4-BE49-F238E27FC236}">
                  <a16:creationId xmlns:a16="http://schemas.microsoft.com/office/drawing/2014/main" id="{FBC52BB5-BB5B-E311-55B0-4445C282879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54425" y="571176"/>
              <a:ext cx="1835150" cy="1266164"/>
            </a:xfrm>
            <a:prstGeom prst="rect">
              <a:avLst/>
            </a:prstGeom>
          </p:spPr>
        </p:pic>
      </p:grpSp>
    </p:spTree>
    <p:extLst>
      <p:ext uri="{BB962C8B-B14F-4D97-AF65-F5344CB8AC3E}">
        <p14:creationId xmlns:p14="http://schemas.microsoft.com/office/powerpoint/2010/main" val="186002355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8494CE5-932C-E132-4435-4EF5B391A860}"/>
              </a:ext>
            </a:extLst>
          </p:cNvPr>
          <p:cNvSpPr>
            <a:spLocks noGrp="1"/>
          </p:cNvSpPr>
          <p:nvPr>
            <p:ph type="title"/>
          </p:nvPr>
        </p:nvSpPr>
        <p:spPr/>
        <p:txBody>
          <a:bodyPr>
            <a:normAutofit/>
          </a:bodyPr>
          <a:lstStyle/>
          <a:p>
            <a:endParaRPr lang="fr-FR"/>
          </a:p>
        </p:txBody>
      </p:sp>
      <p:sp>
        <p:nvSpPr>
          <p:cNvPr id="3" name="Espace réservé du texte 2">
            <a:extLst>
              <a:ext uri="{FF2B5EF4-FFF2-40B4-BE49-F238E27FC236}">
                <a16:creationId xmlns:a16="http://schemas.microsoft.com/office/drawing/2014/main" id="{10055F95-7248-9B6C-188B-1775883C4FF2}"/>
              </a:ext>
            </a:extLst>
          </p:cNvPr>
          <p:cNvSpPr>
            <a:spLocks noGrp="1"/>
          </p:cNvSpPr>
          <p:nvPr>
            <p:ph type="body" idx="1"/>
          </p:nvPr>
        </p:nvSpPr>
        <p:spPr/>
        <p:txBody>
          <a:bodyPr/>
          <a:lstStyle/>
          <a:p>
            <a:endParaRPr lang="fr-FR"/>
          </a:p>
        </p:txBody>
      </p:sp>
      <p:grpSp>
        <p:nvGrpSpPr>
          <p:cNvPr id="4" name="Groupe 3">
            <a:extLst>
              <a:ext uri="{FF2B5EF4-FFF2-40B4-BE49-F238E27FC236}">
                <a16:creationId xmlns:a16="http://schemas.microsoft.com/office/drawing/2014/main" id="{DA6D2F8E-6EA5-4D8C-4DC4-593D62F1A3D8}"/>
              </a:ext>
            </a:extLst>
          </p:cNvPr>
          <p:cNvGrpSpPr/>
          <p:nvPr/>
        </p:nvGrpSpPr>
        <p:grpSpPr>
          <a:xfrm>
            <a:off x="0" y="0"/>
            <a:ext cx="12192000" cy="6858000"/>
            <a:chOff x="0" y="330200"/>
            <a:chExt cx="9144000" cy="6527800"/>
          </a:xfrm>
        </p:grpSpPr>
        <p:sp>
          <p:nvSpPr>
            <p:cNvPr id="5" name="Rectangle 4">
              <a:extLst>
                <a:ext uri="{FF2B5EF4-FFF2-40B4-BE49-F238E27FC236}">
                  <a16:creationId xmlns:a16="http://schemas.microsoft.com/office/drawing/2014/main" id="{843CDB1B-99AF-6111-F5E4-78DE3F22E6E1}"/>
                </a:ext>
              </a:extLst>
            </p:cNvPr>
            <p:cNvSpPr/>
            <p:nvPr/>
          </p:nvSpPr>
          <p:spPr>
            <a:xfrm>
              <a:off x="0" y="330200"/>
              <a:ext cx="9144000" cy="6527800"/>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 name="ZoneTexte 5">
              <a:extLst>
                <a:ext uri="{FF2B5EF4-FFF2-40B4-BE49-F238E27FC236}">
                  <a16:creationId xmlns:a16="http://schemas.microsoft.com/office/drawing/2014/main" id="{C98047B5-7A54-A816-F539-2F02E18E4993}"/>
                </a:ext>
              </a:extLst>
            </p:cNvPr>
            <p:cNvSpPr txBox="1"/>
            <p:nvPr/>
          </p:nvSpPr>
          <p:spPr>
            <a:xfrm>
              <a:off x="830922" y="1939485"/>
              <a:ext cx="7482155" cy="1962817"/>
            </a:xfrm>
            <a:prstGeom prst="rect">
              <a:avLst/>
            </a:prstGeom>
            <a:noFill/>
          </p:spPr>
          <p:txBody>
            <a:bodyPr wrap="square" rtlCol="0">
              <a:spAutoFit/>
            </a:bodyPr>
            <a:lstStyle/>
            <a:p>
              <a:endParaRPr lang="fr-FR" sz="3200" b="1" dirty="0">
                <a:solidFill>
                  <a:schemeClr val="bg1"/>
                </a:solidFill>
              </a:endParaRPr>
            </a:p>
            <a:p>
              <a:pPr marL="457200" indent="-457200">
                <a:buFont typeface="Wingdings" panose="05000000000000000000" pitchFamily="2" charset="2"/>
                <a:buChar char="è"/>
              </a:pPr>
              <a:r>
                <a:rPr lang="fr-FR" sz="3200" b="1" dirty="0">
                  <a:solidFill>
                    <a:schemeClr val="bg1"/>
                  </a:solidFill>
                </a:rPr>
                <a:t>Je connais la suite des nombres jusqu’à 100 – </a:t>
              </a:r>
            </a:p>
            <a:p>
              <a:pPr marL="457200" indent="-457200">
                <a:buFont typeface="Wingdings" panose="05000000000000000000" pitchFamily="2" charset="2"/>
                <a:buChar char="è"/>
              </a:pPr>
              <a:r>
                <a:rPr lang="fr-FR" sz="3200" b="1" dirty="0">
                  <a:solidFill>
                    <a:schemeClr val="bg1"/>
                  </a:solidFill>
                </a:rPr>
                <a:t>Je compare, j’encadre, j’intercale des nombres entiers en utilisant les symboles : =, &lt; et  &gt;</a:t>
              </a:r>
            </a:p>
          </p:txBody>
        </p:sp>
        <p:pic>
          <p:nvPicPr>
            <p:cNvPr id="7" name="Image 6">
              <a:extLst>
                <a:ext uri="{FF2B5EF4-FFF2-40B4-BE49-F238E27FC236}">
                  <a16:creationId xmlns:a16="http://schemas.microsoft.com/office/drawing/2014/main" id="{FBD875D2-605B-FCF4-29D9-88469696BFD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54425" y="571176"/>
              <a:ext cx="1835150" cy="1266164"/>
            </a:xfrm>
            <a:prstGeom prst="rect">
              <a:avLst/>
            </a:prstGeom>
          </p:spPr>
        </p:pic>
      </p:grpSp>
    </p:spTree>
    <p:extLst>
      <p:ext uri="{BB962C8B-B14F-4D97-AF65-F5344CB8AC3E}">
        <p14:creationId xmlns:p14="http://schemas.microsoft.com/office/powerpoint/2010/main" val="116327002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7FD9DF-F64C-B670-0752-FF257F55348E}"/>
            </a:ext>
          </a:extLst>
        </p:cNvPr>
        <p:cNvGrpSpPr/>
        <p:nvPr/>
      </p:nvGrpSpPr>
      <p:grpSpPr>
        <a:xfrm>
          <a:off x="0" y="0"/>
          <a:ext cx="0" cy="0"/>
          <a:chOff x="0" y="0"/>
          <a:chExt cx="0" cy="0"/>
        </a:xfrm>
      </p:grpSpPr>
      <p:sp>
        <p:nvSpPr>
          <p:cNvPr id="4" name="Shape 105">
            <a:extLst>
              <a:ext uri="{FF2B5EF4-FFF2-40B4-BE49-F238E27FC236}">
                <a16:creationId xmlns:a16="http://schemas.microsoft.com/office/drawing/2014/main" id="{B4335EBC-A968-6A09-819D-B9644F987572}"/>
              </a:ext>
            </a:extLst>
          </p:cNvPr>
          <p:cNvSpPr/>
          <p:nvPr/>
        </p:nvSpPr>
        <p:spPr>
          <a:xfrm>
            <a:off x="0" y="-1"/>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70C0"/>
          </a:solidFill>
          <a:ln w="0" cap="flat">
            <a:solidFill>
              <a:schemeClr val="accent1"/>
            </a:solidFill>
            <a:miter lim="127000"/>
          </a:ln>
        </p:spPr>
        <p:style>
          <a:lnRef idx="0">
            <a:srgbClr val="000000">
              <a:alpha val="0"/>
            </a:srgbClr>
          </a:lnRef>
          <a:fillRef idx="1">
            <a:srgbClr val="66FF33"/>
          </a:fillRef>
          <a:effectRef idx="0">
            <a:scrgbClr r="0" g="0" b="0"/>
          </a:effectRef>
          <a:fontRef idx="none"/>
        </p:style>
        <p:txBody>
          <a:bodyPr/>
          <a:lstStyle/>
          <a:p>
            <a:endParaRPr lang="fr-FR">
              <a:solidFill>
                <a:srgbClr val="3333FF"/>
              </a:solidFill>
            </a:endParaRPr>
          </a:p>
        </p:txBody>
      </p:sp>
      <p:cxnSp>
        <p:nvCxnSpPr>
          <p:cNvPr id="3" name="Connecteur droit 2">
            <a:extLst>
              <a:ext uri="{FF2B5EF4-FFF2-40B4-BE49-F238E27FC236}">
                <a16:creationId xmlns:a16="http://schemas.microsoft.com/office/drawing/2014/main" id="{E753671C-86F9-168C-EB2A-4C8DEC34877F}"/>
              </a:ext>
            </a:extLst>
          </p:cNvPr>
          <p:cNvCxnSpPr/>
          <p:nvPr/>
        </p:nvCxnSpPr>
        <p:spPr>
          <a:xfrm>
            <a:off x="6056086" y="1011567"/>
            <a:ext cx="0" cy="547200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p14="http://schemas.microsoft.com/office/powerpoint/2010/main">
        <mc:Choice Requires="p14">
          <p:contentPart p14:bwMode="auto" r:id="rId3">
            <p14:nvContentPartPr>
              <p14:cNvPr id="15" name="Encre 14">
                <a:extLst>
                  <a:ext uri="{FF2B5EF4-FFF2-40B4-BE49-F238E27FC236}">
                    <a16:creationId xmlns:a16="http://schemas.microsoft.com/office/drawing/2014/main" id="{D2A390AB-126D-AD97-5210-AC5C854F6C6C}"/>
                  </a:ext>
                </a:extLst>
              </p14:cNvPr>
              <p14:cNvContentPartPr/>
              <p14:nvPr/>
            </p14:nvContentPartPr>
            <p14:xfrm>
              <a:off x="1757492" y="688222"/>
              <a:ext cx="360" cy="360"/>
            </p14:xfrm>
          </p:contentPart>
        </mc:Choice>
        <mc:Fallback xmlns="">
          <p:pic>
            <p:nvPicPr>
              <p:cNvPr id="15" name="Encre 14">
                <a:extLst>
                  <a:ext uri="{FF2B5EF4-FFF2-40B4-BE49-F238E27FC236}">
                    <a16:creationId xmlns:a16="http://schemas.microsoft.com/office/drawing/2014/main" id="{D2A390AB-126D-AD97-5210-AC5C854F6C6C}"/>
                  </a:ext>
                </a:extLst>
              </p:cNvPr>
              <p:cNvPicPr/>
              <p:nvPr/>
            </p:nvPicPr>
            <p:blipFill>
              <a:blip r:embed="rId4"/>
              <a:stretch>
                <a:fillRect/>
              </a:stretch>
            </p:blipFill>
            <p:spPr>
              <a:xfrm>
                <a:off x="1751372" y="682102"/>
                <a:ext cx="12600" cy="12600"/>
              </a:xfrm>
              <a:prstGeom prst="rect">
                <a:avLst/>
              </a:prstGeom>
            </p:spPr>
          </p:pic>
        </mc:Fallback>
      </mc:AlternateContent>
      <p:sp>
        <p:nvSpPr>
          <p:cNvPr id="5" name="ZoneTexte 4">
            <a:extLst>
              <a:ext uri="{FF2B5EF4-FFF2-40B4-BE49-F238E27FC236}">
                <a16:creationId xmlns:a16="http://schemas.microsoft.com/office/drawing/2014/main" id="{60036215-75AC-6C98-7F21-BE2AD36A8FAE}"/>
              </a:ext>
            </a:extLst>
          </p:cNvPr>
          <p:cNvSpPr txBox="1"/>
          <p:nvPr/>
        </p:nvSpPr>
        <p:spPr>
          <a:xfrm>
            <a:off x="2314982" y="1517172"/>
            <a:ext cx="1374987" cy="553998"/>
          </a:xfrm>
          <a:prstGeom prst="rect">
            <a:avLst/>
          </a:prstGeom>
          <a:noFill/>
        </p:spPr>
        <p:txBody>
          <a:bodyPr wrap="square" rtlCol="0">
            <a:spAutoFit/>
          </a:bodyPr>
          <a:lstStyle/>
          <a:p>
            <a:r>
              <a:rPr lang="fr-FR" sz="3000" dirty="0"/>
              <a:t>Calcule</a:t>
            </a:r>
            <a:endParaRPr lang="fr-FR" sz="3000" i="1" dirty="0"/>
          </a:p>
        </p:txBody>
      </p:sp>
      <p:sp>
        <p:nvSpPr>
          <p:cNvPr id="7" name="ZoneTexte 6">
            <a:extLst>
              <a:ext uri="{FF2B5EF4-FFF2-40B4-BE49-F238E27FC236}">
                <a16:creationId xmlns:a16="http://schemas.microsoft.com/office/drawing/2014/main" id="{A956D12D-B1EA-F9D2-320A-43818C09F0D6}"/>
              </a:ext>
            </a:extLst>
          </p:cNvPr>
          <p:cNvSpPr txBox="1"/>
          <p:nvPr/>
        </p:nvSpPr>
        <p:spPr>
          <a:xfrm>
            <a:off x="1671207" y="2797274"/>
            <a:ext cx="3010761" cy="1015663"/>
          </a:xfrm>
          <a:prstGeom prst="rect">
            <a:avLst/>
          </a:prstGeom>
          <a:noFill/>
        </p:spPr>
        <p:txBody>
          <a:bodyPr wrap="none" rtlCol="0">
            <a:spAutoFit/>
          </a:bodyPr>
          <a:lstStyle/>
          <a:p>
            <a:r>
              <a:rPr lang="fr-FR" sz="6000" dirty="0"/>
              <a:t>4 + 5 = …</a:t>
            </a:r>
          </a:p>
        </p:txBody>
      </p:sp>
      <p:pic>
        <p:nvPicPr>
          <p:cNvPr id="8" name="Image 7">
            <a:extLst>
              <a:ext uri="{FF2B5EF4-FFF2-40B4-BE49-F238E27FC236}">
                <a16:creationId xmlns:a16="http://schemas.microsoft.com/office/drawing/2014/main" id="{FDCD6C98-228A-1E2B-574B-3E83D9FBEF2F}"/>
              </a:ext>
            </a:extLst>
          </p:cNvPr>
          <p:cNvPicPr>
            <a:picLocks noChangeAspect="1"/>
          </p:cNvPicPr>
          <p:nvPr/>
        </p:nvPicPr>
        <p:blipFill>
          <a:blip r:embed="rId5"/>
          <a:stretch>
            <a:fillRect/>
          </a:stretch>
        </p:blipFill>
        <p:spPr>
          <a:xfrm>
            <a:off x="1238093" y="196524"/>
            <a:ext cx="1038797" cy="1038797"/>
          </a:xfrm>
          <a:prstGeom prst="rect">
            <a:avLst/>
          </a:prstGeom>
        </p:spPr>
      </p:pic>
      <p:sp>
        <p:nvSpPr>
          <p:cNvPr id="2" name="ZoneTexte 1">
            <a:extLst>
              <a:ext uri="{FF2B5EF4-FFF2-40B4-BE49-F238E27FC236}">
                <a16:creationId xmlns:a16="http://schemas.microsoft.com/office/drawing/2014/main" id="{2E054618-898F-5A8A-98FF-AFDCD1282EA3}"/>
              </a:ext>
            </a:extLst>
          </p:cNvPr>
          <p:cNvSpPr txBox="1"/>
          <p:nvPr/>
        </p:nvSpPr>
        <p:spPr>
          <a:xfrm>
            <a:off x="6318609" y="2797274"/>
            <a:ext cx="5606590" cy="892552"/>
          </a:xfrm>
          <a:prstGeom prst="rect">
            <a:avLst/>
          </a:prstGeom>
          <a:noFill/>
        </p:spPr>
        <p:txBody>
          <a:bodyPr wrap="square" rtlCol="0">
            <a:spAutoFit/>
          </a:bodyPr>
          <a:lstStyle/>
          <a:p>
            <a:r>
              <a:rPr lang="fr-FR" sz="2600" b="1" dirty="0"/>
              <a:t>1/ </a:t>
            </a:r>
            <a:r>
              <a:rPr lang="fr-FR" sz="2600" dirty="0"/>
              <a:t>Prends le mini fichier </a:t>
            </a:r>
            <a:r>
              <a:rPr lang="fr-FR" sz="2600" dirty="0">
                <a:effectLst>
                  <a:outerShdw blurRad="38100" dist="38100" dir="2700000" algn="tl">
                    <a:srgbClr val="000000">
                      <a:alpha val="43137"/>
                    </a:srgbClr>
                  </a:outerShdw>
                </a:effectLst>
              </a:rPr>
              <a:t>Numerus 1</a:t>
            </a:r>
          </a:p>
          <a:p>
            <a:r>
              <a:rPr lang="fr-FR" sz="2600" b="1" dirty="0"/>
              <a:t>2/ </a:t>
            </a:r>
            <a:r>
              <a:rPr lang="fr-FR" sz="2600" dirty="0"/>
              <a:t>Avance à ton rythme</a:t>
            </a:r>
            <a:endParaRPr lang="fr-FR" sz="2400" i="1" dirty="0"/>
          </a:p>
        </p:txBody>
      </p:sp>
      <p:pic>
        <p:nvPicPr>
          <p:cNvPr id="6" name="Image 5">
            <a:extLst>
              <a:ext uri="{FF2B5EF4-FFF2-40B4-BE49-F238E27FC236}">
                <a16:creationId xmlns:a16="http://schemas.microsoft.com/office/drawing/2014/main" id="{7E9A0527-C6F8-F5A8-533E-4F88E057A4F9}"/>
              </a:ext>
            </a:extLst>
          </p:cNvPr>
          <p:cNvPicPr>
            <a:picLocks noChangeAspect="1"/>
          </p:cNvPicPr>
          <p:nvPr/>
        </p:nvPicPr>
        <p:blipFill>
          <a:blip r:embed="rId6"/>
          <a:stretch>
            <a:fillRect/>
          </a:stretch>
        </p:blipFill>
        <p:spPr>
          <a:xfrm>
            <a:off x="10560829" y="196524"/>
            <a:ext cx="1352120" cy="1889930"/>
          </a:xfrm>
          <a:prstGeom prst="rect">
            <a:avLst/>
          </a:prstGeom>
        </p:spPr>
      </p:pic>
    </p:spTree>
    <p:extLst>
      <p:ext uri="{BB962C8B-B14F-4D97-AF65-F5344CB8AC3E}">
        <p14:creationId xmlns:p14="http://schemas.microsoft.com/office/powerpoint/2010/main" val="41145777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D5D7BB-B09A-9323-8A4A-5552D4880A57}"/>
            </a:ext>
          </a:extLst>
        </p:cNvPr>
        <p:cNvGrpSpPr/>
        <p:nvPr/>
      </p:nvGrpSpPr>
      <p:grpSpPr>
        <a:xfrm>
          <a:off x="0" y="0"/>
          <a:ext cx="0" cy="0"/>
          <a:chOff x="0" y="0"/>
          <a:chExt cx="0" cy="0"/>
        </a:xfrm>
      </p:grpSpPr>
      <p:sp>
        <p:nvSpPr>
          <p:cNvPr id="4" name="Shape 105">
            <a:extLst>
              <a:ext uri="{FF2B5EF4-FFF2-40B4-BE49-F238E27FC236}">
                <a16:creationId xmlns:a16="http://schemas.microsoft.com/office/drawing/2014/main" id="{85D1BFAB-D41B-B427-21EE-34C2445B7710}"/>
              </a:ext>
            </a:extLst>
          </p:cNvPr>
          <p:cNvSpPr/>
          <p:nvPr/>
        </p:nvSpPr>
        <p:spPr>
          <a:xfrm>
            <a:off x="0" y="-1"/>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70C0"/>
          </a:solidFill>
          <a:ln w="0" cap="flat">
            <a:solidFill>
              <a:schemeClr val="accent1"/>
            </a:solidFill>
            <a:miter lim="127000"/>
          </a:ln>
        </p:spPr>
        <p:style>
          <a:lnRef idx="0">
            <a:srgbClr val="000000">
              <a:alpha val="0"/>
            </a:srgbClr>
          </a:lnRef>
          <a:fillRef idx="1">
            <a:srgbClr val="66FF33"/>
          </a:fillRef>
          <a:effectRef idx="0">
            <a:scrgbClr r="0" g="0" b="0"/>
          </a:effectRef>
          <a:fontRef idx="none"/>
        </p:style>
        <p:txBody>
          <a:bodyPr/>
          <a:lstStyle/>
          <a:p>
            <a:endParaRPr lang="fr-FR">
              <a:solidFill>
                <a:srgbClr val="3333FF"/>
              </a:solidFill>
            </a:endParaRPr>
          </a:p>
        </p:txBody>
      </p:sp>
      <p:cxnSp>
        <p:nvCxnSpPr>
          <p:cNvPr id="3" name="Connecteur droit 2">
            <a:extLst>
              <a:ext uri="{FF2B5EF4-FFF2-40B4-BE49-F238E27FC236}">
                <a16:creationId xmlns:a16="http://schemas.microsoft.com/office/drawing/2014/main" id="{C476D7CC-DD74-8354-BAAE-B4921F1AB86E}"/>
              </a:ext>
            </a:extLst>
          </p:cNvPr>
          <p:cNvCxnSpPr/>
          <p:nvPr/>
        </p:nvCxnSpPr>
        <p:spPr>
          <a:xfrm>
            <a:off x="6056086" y="1011567"/>
            <a:ext cx="0" cy="547200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p14="http://schemas.microsoft.com/office/powerpoint/2010/main">
        <mc:Choice Requires="p14">
          <p:contentPart p14:bwMode="auto" r:id="rId3">
            <p14:nvContentPartPr>
              <p14:cNvPr id="15" name="Encre 14">
                <a:extLst>
                  <a:ext uri="{FF2B5EF4-FFF2-40B4-BE49-F238E27FC236}">
                    <a16:creationId xmlns:a16="http://schemas.microsoft.com/office/drawing/2014/main" id="{CA72982A-5D42-4E64-6274-86304688D5F1}"/>
                  </a:ext>
                </a:extLst>
              </p14:cNvPr>
              <p14:cNvContentPartPr/>
              <p14:nvPr/>
            </p14:nvContentPartPr>
            <p14:xfrm>
              <a:off x="1757492" y="688222"/>
              <a:ext cx="360" cy="360"/>
            </p14:xfrm>
          </p:contentPart>
        </mc:Choice>
        <mc:Fallback xmlns="">
          <p:pic>
            <p:nvPicPr>
              <p:cNvPr id="15" name="Encre 14">
                <a:extLst>
                  <a:ext uri="{FF2B5EF4-FFF2-40B4-BE49-F238E27FC236}">
                    <a16:creationId xmlns:a16="http://schemas.microsoft.com/office/drawing/2014/main" id="{CA72982A-5D42-4E64-6274-86304688D5F1}"/>
                  </a:ext>
                </a:extLst>
              </p:cNvPr>
              <p:cNvPicPr/>
              <p:nvPr/>
            </p:nvPicPr>
            <p:blipFill>
              <a:blip r:embed="rId4"/>
              <a:stretch>
                <a:fillRect/>
              </a:stretch>
            </p:blipFill>
            <p:spPr>
              <a:xfrm>
                <a:off x="1751372" y="682102"/>
                <a:ext cx="12600" cy="12600"/>
              </a:xfrm>
              <a:prstGeom prst="rect">
                <a:avLst/>
              </a:prstGeom>
            </p:spPr>
          </p:pic>
        </mc:Fallback>
      </mc:AlternateContent>
      <p:sp>
        <p:nvSpPr>
          <p:cNvPr id="2" name="ZoneTexte 1">
            <a:extLst>
              <a:ext uri="{FF2B5EF4-FFF2-40B4-BE49-F238E27FC236}">
                <a16:creationId xmlns:a16="http://schemas.microsoft.com/office/drawing/2014/main" id="{2EF03729-8F22-F6FD-A5CF-BDE806D3178D}"/>
              </a:ext>
            </a:extLst>
          </p:cNvPr>
          <p:cNvSpPr txBox="1"/>
          <p:nvPr/>
        </p:nvSpPr>
        <p:spPr>
          <a:xfrm>
            <a:off x="6318609" y="2797274"/>
            <a:ext cx="5606590" cy="892552"/>
          </a:xfrm>
          <a:prstGeom prst="rect">
            <a:avLst/>
          </a:prstGeom>
          <a:noFill/>
        </p:spPr>
        <p:txBody>
          <a:bodyPr wrap="square" rtlCol="0">
            <a:spAutoFit/>
          </a:bodyPr>
          <a:lstStyle/>
          <a:p>
            <a:r>
              <a:rPr lang="fr-FR" sz="2600" b="1" dirty="0"/>
              <a:t>1/ </a:t>
            </a:r>
            <a:r>
              <a:rPr lang="fr-FR" sz="2600" dirty="0"/>
              <a:t>Prends le mini fichier </a:t>
            </a:r>
            <a:r>
              <a:rPr lang="fr-FR" sz="2600" dirty="0">
                <a:effectLst>
                  <a:outerShdw blurRad="38100" dist="38100" dir="2700000" algn="tl">
                    <a:srgbClr val="000000">
                      <a:alpha val="43137"/>
                    </a:srgbClr>
                  </a:outerShdw>
                </a:effectLst>
              </a:rPr>
              <a:t>Numerus 1</a:t>
            </a:r>
          </a:p>
          <a:p>
            <a:r>
              <a:rPr lang="fr-FR" sz="2600" b="1" dirty="0"/>
              <a:t>2/ </a:t>
            </a:r>
            <a:r>
              <a:rPr lang="fr-FR" sz="2600" dirty="0"/>
              <a:t>Avance à ton rythme</a:t>
            </a:r>
            <a:endParaRPr lang="fr-FR" sz="2400" i="1" dirty="0"/>
          </a:p>
        </p:txBody>
      </p:sp>
      <p:pic>
        <p:nvPicPr>
          <p:cNvPr id="6" name="Image 5">
            <a:extLst>
              <a:ext uri="{FF2B5EF4-FFF2-40B4-BE49-F238E27FC236}">
                <a16:creationId xmlns:a16="http://schemas.microsoft.com/office/drawing/2014/main" id="{55D8A61D-7194-4B95-0E4C-6949BDA72108}"/>
              </a:ext>
            </a:extLst>
          </p:cNvPr>
          <p:cNvPicPr>
            <a:picLocks noChangeAspect="1"/>
          </p:cNvPicPr>
          <p:nvPr/>
        </p:nvPicPr>
        <p:blipFill>
          <a:blip r:embed="rId5"/>
          <a:stretch>
            <a:fillRect/>
          </a:stretch>
        </p:blipFill>
        <p:spPr>
          <a:xfrm>
            <a:off x="10560829" y="196524"/>
            <a:ext cx="1352120" cy="1889930"/>
          </a:xfrm>
          <a:prstGeom prst="rect">
            <a:avLst/>
          </a:prstGeom>
        </p:spPr>
      </p:pic>
      <p:pic>
        <p:nvPicPr>
          <p:cNvPr id="9" name="Image 8">
            <a:extLst>
              <a:ext uri="{FF2B5EF4-FFF2-40B4-BE49-F238E27FC236}">
                <a16:creationId xmlns:a16="http://schemas.microsoft.com/office/drawing/2014/main" id="{009AAF01-93CF-2F87-FBF7-4BD556BC881D}"/>
              </a:ext>
            </a:extLst>
          </p:cNvPr>
          <p:cNvPicPr>
            <a:picLocks noChangeAspect="1"/>
          </p:cNvPicPr>
          <p:nvPr/>
        </p:nvPicPr>
        <p:blipFill>
          <a:blip r:embed="rId6"/>
          <a:stretch>
            <a:fillRect/>
          </a:stretch>
        </p:blipFill>
        <p:spPr>
          <a:xfrm>
            <a:off x="485916" y="1901866"/>
            <a:ext cx="5307648" cy="3438153"/>
          </a:xfrm>
          <a:prstGeom prst="rect">
            <a:avLst/>
          </a:prstGeom>
        </p:spPr>
      </p:pic>
      <p:pic>
        <p:nvPicPr>
          <p:cNvPr id="10" name="Picture 2" descr="fiche › Pride Mobility France">
            <a:extLst>
              <a:ext uri="{FF2B5EF4-FFF2-40B4-BE49-F238E27FC236}">
                <a16:creationId xmlns:a16="http://schemas.microsoft.com/office/drawing/2014/main" id="{94DDAFF7-5675-5237-D5B1-EA29C42E02BC}"/>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907358" y="138471"/>
            <a:ext cx="1144327" cy="114432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5553146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517BFF-19BB-DB3D-B6F6-F1D6AB8B97B1}"/>
            </a:ext>
          </a:extLst>
        </p:cNvPr>
        <p:cNvGrpSpPr/>
        <p:nvPr/>
      </p:nvGrpSpPr>
      <p:grpSpPr>
        <a:xfrm>
          <a:off x="0" y="0"/>
          <a:ext cx="0" cy="0"/>
          <a:chOff x="0" y="0"/>
          <a:chExt cx="0" cy="0"/>
        </a:xfrm>
      </p:grpSpPr>
      <p:sp>
        <p:nvSpPr>
          <p:cNvPr id="4" name="Shape 105">
            <a:extLst>
              <a:ext uri="{FF2B5EF4-FFF2-40B4-BE49-F238E27FC236}">
                <a16:creationId xmlns:a16="http://schemas.microsoft.com/office/drawing/2014/main" id="{E9E648D8-2E86-75AF-66D2-6387A57D2D35}"/>
              </a:ext>
            </a:extLst>
          </p:cNvPr>
          <p:cNvSpPr/>
          <p:nvPr/>
        </p:nvSpPr>
        <p:spPr>
          <a:xfrm>
            <a:off x="0" y="-1"/>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70C0"/>
          </a:solidFill>
          <a:ln w="0" cap="flat">
            <a:solidFill>
              <a:schemeClr val="accent1"/>
            </a:solidFill>
            <a:miter lim="127000"/>
          </a:ln>
        </p:spPr>
        <p:style>
          <a:lnRef idx="0">
            <a:srgbClr val="000000">
              <a:alpha val="0"/>
            </a:srgbClr>
          </a:lnRef>
          <a:fillRef idx="1">
            <a:srgbClr val="66FF33"/>
          </a:fillRef>
          <a:effectRef idx="0">
            <a:scrgbClr r="0" g="0" b="0"/>
          </a:effectRef>
          <a:fontRef idx="none"/>
        </p:style>
        <p:txBody>
          <a:bodyPr/>
          <a:lstStyle/>
          <a:p>
            <a:endParaRPr lang="fr-FR">
              <a:solidFill>
                <a:srgbClr val="3333FF"/>
              </a:solidFill>
            </a:endParaRPr>
          </a:p>
        </p:txBody>
      </p:sp>
      <p:cxnSp>
        <p:nvCxnSpPr>
          <p:cNvPr id="3" name="Connecteur droit 2">
            <a:extLst>
              <a:ext uri="{FF2B5EF4-FFF2-40B4-BE49-F238E27FC236}">
                <a16:creationId xmlns:a16="http://schemas.microsoft.com/office/drawing/2014/main" id="{7432A953-3DB3-505C-0A60-9FEAEDC589C2}"/>
              </a:ext>
            </a:extLst>
          </p:cNvPr>
          <p:cNvCxnSpPr/>
          <p:nvPr/>
        </p:nvCxnSpPr>
        <p:spPr>
          <a:xfrm>
            <a:off x="6056086" y="1011567"/>
            <a:ext cx="0" cy="547200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p14="http://schemas.microsoft.com/office/powerpoint/2010/main">
        <mc:Choice Requires="p14">
          <p:contentPart p14:bwMode="auto" r:id="rId3">
            <p14:nvContentPartPr>
              <p14:cNvPr id="15" name="Encre 14">
                <a:extLst>
                  <a:ext uri="{FF2B5EF4-FFF2-40B4-BE49-F238E27FC236}">
                    <a16:creationId xmlns:a16="http://schemas.microsoft.com/office/drawing/2014/main" id="{AB76F6CA-E2AA-AE8E-99BB-205DF2A173D4}"/>
                  </a:ext>
                </a:extLst>
              </p14:cNvPr>
              <p14:cNvContentPartPr/>
              <p14:nvPr/>
            </p14:nvContentPartPr>
            <p14:xfrm>
              <a:off x="1757492" y="688222"/>
              <a:ext cx="360" cy="360"/>
            </p14:xfrm>
          </p:contentPart>
        </mc:Choice>
        <mc:Fallback xmlns="">
          <p:pic>
            <p:nvPicPr>
              <p:cNvPr id="15" name="Encre 14">
                <a:extLst>
                  <a:ext uri="{FF2B5EF4-FFF2-40B4-BE49-F238E27FC236}">
                    <a16:creationId xmlns:a16="http://schemas.microsoft.com/office/drawing/2014/main" id="{AB76F6CA-E2AA-AE8E-99BB-205DF2A173D4}"/>
                  </a:ext>
                </a:extLst>
              </p:cNvPr>
              <p:cNvPicPr/>
              <p:nvPr/>
            </p:nvPicPr>
            <p:blipFill>
              <a:blip r:embed="rId4"/>
              <a:stretch>
                <a:fillRect/>
              </a:stretch>
            </p:blipFill>
            <p:spPr>
              <a:xfrm>
                <a:off x="1751372" y="682102"/>
                <a:ext cx="12600" cy="12600"/>
              </a:xfrm>
              <a:prstGeom prst="rect">
                <a:avLst/>
              </a:prstGeom>
            </p:spPr>
          </p:pic>
        </mc:Fallback>
      </mc:AlternateContent>
      <p:sp>
        <p:nvSpPr>
          <p:cNvPr id="19" name="ZoneTexte 18">
            <a:extLst>
              <a:ext uri="{FF2B5EF4-FFF2-40B4-BE49-F238E27FC236}">
                <a16:creationId xmlns:a16="http://schemas.microsoft.com/office/drawing/2014/main" id="{5BC69742-FC6B-1408-01C1-3943A3F93DDD}"/>
              </a:ext>
            </a:extLst>
          </p:cNvPr>
          <p:cNvSpPr txBox="1"/>
          <p:nvPr/>
        </p:nvSpPr>
        <p:spPr>
          <a:xfrm>
            <a:off x="6637108" y="1024729"/>
            <a:ext cx="1243171" cy="492443"/>
          </a:xfrm>
          <a:prstGeom prst="rect">
            <a:avLst/>
          </a:prstGeom>
          <a:noFill/>
        </p:spPr>
        <p:txBody>
          <a:bodyPr wrap="square" rtlCol="0">
            <a:spAutoFit/>
          </a:bodyPr>
          <a:lstStyle/>
          <a:p>
            <a:r>
              <a:rPr lang="fr-FR" sz="2600" u="sng" dirty="0"/>
              <a:t>Rappel</a:t>
            </a:r>
            <a:endParaRPr lang="fr-FR" sz="2400" i="1" u="sng" dirty="0"/>
          </a:p>
        </p:txBody>
      </p:sp>
      <p:pic>
        <p:nvPicPr>
          <p:cNvPr id="9" name="Image 8">
            <a:extLst>
              <a:ext uri="{FF2B5EF4-FFF2-40B4-BE49-F238E27FC236}">
                <a16:creationId xmlns:a16="http://schemas.microsoft.com/office/drawing/2014/main" id="{3064357F-A367-C24F-D80C-4AA13335A280}"/>
              </a:ext>
            </a:extLst>
          </p:cNvPr>
          <p:cNvPicPr>
            <a:picLocks noChangeAspect="1"/>
          </p:cNvPicPr>
          <p:nvPr/>
        </p:nvPicPr>
        <p:blipFill>
          <a:blip r:embed="rId5"/>
          <a:srcRect t="62456"/>
          <a:stretch>
            <a:fillRect/>
          </a:stretch>
        </p:blipFill>
        <p:spPr>
          <a:xfrm>
            <a:off x="7469165" y="2629338"/>
            <a:ext cx="2028825" cy="750977"/>
          </a:xfrm>
          <a:prstGeom prst="rect">
            <a:avLst/>
          </a:prstGeom>
        </p:spPr>
      </p:pic>
      <p:pic>
        <p:nvPicPr>
          <p:cNvPr id="10" name="Picture 2" descr="Porte-documents A4 | Action FR">
            <a:extLst>
              <a:ext uri="{FF2B5EF4-FFF2-40B4-BE49-F238E27FC236}">
                <a16:creationId xmlns:a16="http://schemas.microsoft.com/office/drawing/2014/main" id="{7AE0880B-5E3D-8BC6-090C-F403DB49CBB0}"/>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635675" y="1953572"/>
            <a:ext cx="1351533" cy="1351533"/>
          </a:xfrm>
          <a:prstGeom prst="rect">
            <a:avLst/>
          </a:prstGeom>
          <a:noFill/>
          <a:extLst>
            <a:ext uri="{909E8E84-426E-40DD-AFC4-6F175D3DCCD1}">
              <a14:hiddenFill xmlns:a14="http://schemas.microsoft.com/office/drawing/2010/main">
                <a:solidFill>
                  <a:srgbClr val="FFFFFF"/>
                </a:solidFill>
              </a14:hiddenFill>
            </a:ext>
          </a:extLst>
        </p:spPr>
      </p:pic>
      <p:sp>
        <p:nvSpPr>
          <p:cNvPr id="13" name="ZoneTexte 12">
            <a:extLst>
              <a:ext uri="{FF2B5EF4-FFF2-40B4-BE49-F238E27FC236}">
                <a16:creationId xmlns:a16="http://schemas.microsoft.com/office/drawing/2014/main" id="{0F3FFBAF-DBF2-1E6D-BE83-C5A2AD1B0A80}"/>
              </a:ext>
            </a:extLst>
          </p:cNvPr>
          <p:cNvSpPr txBox="1"/>
          <p:nvPr/>
        </p:nvSpPr>
        <p:spPr>
          <a:xfrm>
            <a:off x="7250590" y="3974356"/>
            <a:ext cx="4503045" cy="1938992"/>
          </a:xfrm>
          <a:prstGeom prst="rect">
            <a:avLst/>
          </a:prstGeom>
          <a:noFill/>
        </p:spPr>
        <p:txBody>
          <a:bodyPr wrap="square">
            <a:spAutoFit/>
          </a:bodyPr>
          <a:lstStyle/>
          <a:p>
            <a:r>
              <a:rPr lang="fr-FR" sz="3000" dirty="0"/>
              <a:t>Ecriture sous forme chiffrée </a:t>
            </a:r>
          </a:p>
          <a:p>
            <a:r>
              <a:rPr lang="fr-FR" sz="3000" b="1" dirty="0"/>
              <a:t> 28d 7u </a:t>
            </a:r>
          </a:p>
          <a:p>
            <a:r>
              <a:rPr lang="fr-FR" sz="3000" b="1" dirty="0"/>
              <a:t>15u 8d 1c </a:t>
            </a:r>
          </a:p>
          <a:p>
            <a:r>
              <a:rPr lang="fr-FR" sz="3000" b="1" dirty="0"/>
              <a:t>3c 9d 13u </a:t>
            </a:r>
          </a:p>
        </p:txBody>
      </p:sp>
      <p:sp>
        <p:nvSpPr>
          <p:cNvPr id="16" name="ZoneTexte 15">
            <a:extLst>
              <a:ext uri="{FF2B5EF4-FFF2-40B4-BE49-F238E27FC236}">
                <a16:creationId xmlns:a16="http://schemas.microsoft.com/office/drawing/2014/main" id="{3840E7BF-AE17-660D-42F7-5B2D3940FAB0}"/>
              </a:ext>
            </a:extLst>
          </p:cNvPr>
          <p:cNvSpPr txBox="1"/>
          <p:nvPr/>
        </p:nvSpPr>
        <p:spPr>
          <a:xfrm>
            <a:off x="7250590" y="1730100"/>
            <a:ext cx="4130357" cy="1015663"/>
          </a:xfrm>
          <a:prstGeom prst="rect">
            <a:avLst/>
          </a:prstGeom>
          <a:noFill/>
        </p:spPr>
        <p:txBody>
          <a:bodyPr wrap="square" rtlCol="0">
            <a:spAutoFit/>
          </a:bodyPr>
          <a:lstStyle/>
          <a:p>
            <a:r>
              <a:rPr lang="fr-FR" sz="3000" dirty="0"/>
              <a:t>Travail avec les dizaines et les unités</a:t>
            </a:r>
          </a:p>
        </p:txBody>
      </p:sp>
      <p:pic>
        <p:nvPicPr>
          <p:cNvPr id="2" name="Picture 2" descr="fiche › Pride Mobility France">
            <a:extLst>
              <a:ext uri="{FF2B5EF4-FFF2-40B4-BE49-F238E27FC236}">
                <a16:creationId xmlns:a16="http://schemas.microsoft.com/office/drawing/2014/main" id="{F1433538-E054-5E0F-4F23-E968B61DCD38}"/>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907358" y="138471"/>
            <a:ext cx="1144327" cy="1144327"/>
          </a:xfrm>
          <a:prstGeom prst="rect">
            <a:avLst/>
          </a:prstGeom>
          <a:noFill/>
          <a:extLst>
            <a:ext uri="{909E8E84-426E-40DD-AFC4-6F175D3DCCD1}">
              <a14:hiddenFill xmlns:a14="http://schemas.microsoft.com/office/drawing/2010/main">
                <a:solidFill>
                  <a:srgbClr val="FFFFFF"/>
                </a:solidFill>
              </a14:hiddenFill>
            </a:ext>
          </a:extLst>
        </p:spPr>
      </p:pic>
      <p:pic>
        <p:nvPicPr>
          <p:cNvPr id="6" name="Image 5">
            <a:extLst>
              <a:ext uri="{FF2B5EF4-FFF2-40B4-BE49-F238E27FC236}">
                <a16:creationId xmlns:a16="http://schemas.microsoft.com/office/drawing/2014/main" id="{544FB0F6-5388-F211-3326-5B382FBAB606}"/>
              </a:ext>
            </a:extLst>
          </p:cNvPr>
          <p:cNvPicPr>
            <a:picLocks noChangeAspect="1"/>
          </p:cNvPicPr>
          <p:nvPr/>
        </p:nvPicPr>
        <p:blipFill>
          <a:blip r:embed="rId8"/>
          <a:stretch>
            <a:fillRect/>
          </a:stretch>
        </p:blipFill>
        <p:spPr>
          <a:xfrm>
            <a:off x="485916" y="1901866"/>
            <a:ext cx="5307648" cy="3438153"/>
          </a:xfrm>
          <a:prstGeom prst="rect">
            <a:avLst/>
          </a:prstGeom>
        </p:spPr>
      </p:pic>
      <p:pic>
        <p:nvPicPr>
          <p:cNvPr id="5" name="Image 4">
            <a:extLst>
              <a:ext uri="{FF2B5EF4-FFF2-40B4-BE49-F238E27FC236}">
                <a16:creationId xmlns:a16="http://schemas.microsoft.com/office/drawing/2014/main" id="{1FA61BF7-554F-43E6-5960-3AA8BB26CDF5}"/>
              </a:ext>
            </a:extLst>
          </p:cNvPr>
          <p:cNvPicPr>
            <a:picLocks noChangeAspect="1"/>
          </p:cNvPicPr>
          <p:nvPr/>
        </p:nvPicPr>
        <p:blipFill>
          <a:blip r:embed="rId9"/>
          <a:stretch>
            <a:fillRect/>
          </a:stretch>
        </p:blipFill>
        <p:spPr>
          <a:xfrm>
            <a:off x="10641332" y="186024"/>
            <a:ext cx="957596" cy="1174409"/>
          </a:xfrm>
          <a:prstGeom prst="rect">
            <a:avLst/>
          </a:prstGeom>
        </p:spPr>
      </p:pic>
    </p:spTree>
    <p:extLst>
      <p:ext uri="{BB962C8B-B14F-4D97-AF65-F5344CB8AC3E}">
        <p14:creationId xmlns:p14="http://schemas.microsoft.com/office/powerpoint/2010/main" val="51715770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B04990C-0427-0D1A-957F-9F1DDABD235B}"/>
            </a:ext>
          </a:extLst>
        </p:cNvPr>
        <p:cNvGrpSpPr/>
        <p:nvPr/>
      </p:nvGrpSpPr>
      <p:grpSpPr>
        <a:xfrm>
          <a:off x="0" y="0"/>
          <a:ext cx="0" cy="0"/>
          <a:chOff x="0" y="0"/>
          <a:chExt cx="0" cy="0"/>
        </a:xfrm>
      </p:grpSpPr>
      <p:sp>
        <p:nvSpPr>
          <p:cNvPr id="4" name="Shape 105">
            <a:extLst>
              <a:ext uri="{FF2B5EF4-FFF2-40B4-BE49-F238E27FC236}">
                <a16:creationId xmlns:a16="http://schemas.microsoft.com/office/drawing/2014/main" id="{10E5C916-13BE-2BB6-3981-1097D419CBA4}"/>
              </a:ext>
            </a:extLst>
          </p:cNvPr>
          <p:cNvSpPr/>
          <p:nvPr/>
        </p:nvSpPr>
        <p:spPr>
          <a:xfrm>
            <a:off x="0" y="-1"/>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70C0"/>
          </a:solidFill>
          <a:ln w="0" cap="flat">
            <a:solidFill>
              <a:schemeClr val="accent1"/>
            </a:solidFill>
            <a:miter lim="127000"/>
          </a:ln>
        </p:spPr>
        <p:style>
          <a:lnRef idx="0">
            <a:srgbClr val="000000">
              <a:alpha val="0"/>
            </a:srgbClr>
          </a:lnRef>
          <a:fillRef idx="1">
            <a:srgbClr val="66FF33"/>
          </a:fillRef>
          <a:effectRef idx="0">
            <a:scrgbClr r="0" g="0" b="0"/>
          </a:effectRef>
          <a:fontRef idx="none"/>
        </p:style>
        <p:txBody>
          <a:bodyPr/>
          <a:lstStyle/>
          <a:p>
            <a:endParaRPr lang="fr-FR">
              <a:solidFill>
                <a:srgbClr val="3333FF"/>
              </a:solidFill>
            </a:endParaRPr>
          </a:p>
        </p:txBody>
      </p:sp>
      <p:cxnSp>
        <p:nvCxnSpPr>
          <p:cNvPr id="3" name="Connecteur droit 2">
            <a:extLst>
              <a:ext uri="{FF2B5EF4-FFF2-40B4-BE49-F238E27FC236}">
                <a16:creationId xmlns:a16="http://schemas.microsoft.com/office/drawing/2014/main" id="{4B63C213-F978-E3B2-F92E-181228D145FF}"/>
              </a:ext>
            </a:extLst>
          </p:cNvPr>
          <p:cNvCxnSpPr/>
          <p:nvPr/>
        </p:nvCxnSpPr>
        <p:spPr>
          <a:xfrm>
            <a:off x="6056086" y="1011567"/>
            <a:ext cx="0" cy="547200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p14="http://schemas.microsoft.com/office/powerpoint/2010/main">
        <mc:Choice Requires="p14">
          <p:contentPart p14:bwMode="auto" r:id="rId3">
            <p14:nvContentPartPr>
              <p14:cNvPr id="15" name="Encre 14">
                <a:extLst>
                  <a:ext uri="{FF2B5EF4-FFF2-40B4-BE49-F238E27FC236}">
                    <a16:creationId xmlns:a16="http://schemas.microsoft.com/office/drawing/2014/main" id="{02600851-C4D4-65C3-4AA0-DEBE6D28F3B1}"/>
                  </a:ext>
                </a:extLst>
              </p14:cNvPr>
              <p14:cNvContentPartPr/>
              <p14:nvPr/>
            </p14:nvContentPartPr>
            <p14:xfrm>
              <a:off x="1757492" y="688222"/>
              <a:ext cx="360" cy="360"/>
            </p14:xfrm>
          </p:contentPart>
        </mc:Choice>
        <mc:Fallback xmlns="">
          <p:pic>
            <p:nvPicPr>
              <p:cNvPr id="15" name="Encre 14">
                <a:extLst>
                  <a:ext uri="{FF2B5EF4-FFF2-40B4-BE49-F238E27FC236}">
                    <a16:creationId xmlns:a16="http://schemas.microsoft.com/office/drawing/2014/main" id="{02600851-C4D4-65C3-4AA0-DEBE6D28F3B1}"/>
                  </a:ext>
                </a:extLst>
              </p:cNvPr>
              <p:cNvPicPr/>
              <p:nvPr/>
            </p:nvPicPr>
            <p:blipFill>
              <a:blip r:embed="rId4"/>
              <a:stretch>
                <a:fillRect/>
              </a:stretch>
            </p:blipFill>
            <p:spPr>
              <a:xfrm>
                <a:off x="1751372" y="682102"/>
                <a:ext cx="12600" cy="12600"/>
              </a:xfrm>
              <a:prstGeom prst="rect">
                <a:avLst/>
              </a:prstGeom>
            </p:spPr>
          </p:pic>
        </mc:Fallback>
      </mc:AlternateContent>
      <p:pic>
        <p:nvPicPr>
          <p:cNvPr id="9" name="Image 8">
            <a:extLst>
              <a:ext uri="{FF2B5EF4-FFF2-40B4-BE49-F238E27FC236}">
                <a16:creationId xmlns:a16="http://schemas.microsoft.com/office/drawing/2014/main" id="{A7CA2702-86DC-68F9-DC71-B8540E633C60}"/>
              </a:ext>
            </a:extLst>
          </p:cNvPr>
          <p:cNvPicPr>
            <a:picLocks noChangeAspect="1"/>
          </p:cNvPicPr>
          <p:nvPr/>
        </p:nvPicPr>
        <p:blipFill>
          <a:blip r:embed="rId5"/>
          <a:stretch>
            <a:fillRect/>
          </a:stretch>
        </p:blipFill>
        <p:spPr>
          <a:xfrm>
            <a:off x="485916" y="1901866"/>
            <a:ext cx="5307648" cy="3438153"/>
          </a:xfrm>
          <a:prstGeom prst="rect">
            <a:avLst/>
          </a:prstGeom>
        </p:spPr>
      </p:pic>
      <p:sp>
        <p:nvSpPr>
          <p:cNvPr id="5" name="ZoneTexte 4">
            <a:extLst>
              <a:ext uri="{FF2B5EF4-FFF2-40B4-BE49-F238E27FC236}">
                <a16:creationId xmlns:a16="http://schemas.microsoft.com/office/drawing/2014/main" id="{157346D9-E3FD-FF24-8780-832240C3DACD}"/>
              </a:ext>
            </a:extLst>
          </p:cNvPr>
          <p:cNvSpPr txBox="1"/>
          <p:nvPr/>
        </p:nvSpPr>
        <p:spPr>
          <a:xfrm>
            <a:off x="7158123" y="1394034"/>
            <a:ext cx="4130357" cy="1015663"/>
          </a:xfrm>
          <a:prstGeom prst="rect">
            <a:avLst/>
          </a:prstGeom>
          <a:noFill/>
        </p:spPr>
        <p:txBody>
          <a:bodyPr wrap="square" rtlCol="0">
            <a:spAutoFit/>
          </a:bodyPr>
          <a:lstStyle/>
          <a:p>
            <a:r>
              <a:rPr lang="fr-FR" sz="3000" dirty="0"/>
              <a:t>Travail avec les dizaines et les unités</a:t>
            </a:r>
          </a:p>
        </p:txBody>
      </p:sp>
      <p:pic>
        <p:nvPicPr>
          <p:cNvPr id="6" name="Image 5">
            <a:extLst>
              <a:ext uri="{FF2B5EF4-FFF2-40B4-BE49-F238E27FC236}">
                <a16:creationId xmlns:a16="http://schemas.microsoft.com/office/drawing/2014/main" id="{8E69092D-1C80-FF9E-4251-67A19E02D06B}"/>
              </a:ext>
            </a:extLst>
          </p:cNvPr>
          <p:cNvPicPr>
            <a:picLocks noChangeAspect="1"/>
          </p:cNvPicPr>
          <p:nvPr/>
        </p:nvPicPr>
        <p:blipFill>
          <a:blip r:embed="rId6"/>
          <a:srcRect t="62456"/>
          <a:stretch>
            <a:fillRect/>
          </a:stretch>
        </p:blipFill>
        <p:spPr>
          <a:xfrm>
            <a:off x="7469165" y="2629338"/>
            <a:ext cx="2028825" cy="750977"/>
          </a:xfrm>
          <a:prstGeom prst="rect">
            <a:avLst/>
          </a:prstGeom>
        </p:spPr>
      </p:pic>
      <p:pic>
        <p:nvPicPr>
          <p:cNvPr id="7" name="Picture 2" descr="Porte-documents A4 | Action FR">
            <a:extLst>
              <a:ext uri="{FF2B5EF4-FFF2-40B4-BE49-F238E27FC236}">
                <a16:creationId xmlns:a16="http://schemas.microsoft.com/office/drawing/2014/main" id="{95A9AE93-EC20-9063-E355-7899A50EB882}"/>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9635675" y="1953572"/>
            <a:ext cx="1351533" cy="1351533"/>
          </a:xfrm>
          <a:prstGeom prst="rect">
            <a:avLst/>
          </a:prstGeom>
          <a:noFill/>
          <a:extLst>
            <a:ext uri="{909E8E84-426E-40DD-AFC4-6F175D3DCCD1}">
              <a14:hiddenFill xmlns:a14="http://schemas.microsoft.com/office/drawing/2010/main">
                <a:solidFill>
                  <a:srgbClr val="FFFFFF"/>
                </a:solidFill>
              </a14:hiddenFill>
            </a:ext>
          </a:extLst>
        </p:spPr>
      </p:pic>
      <p:sp>
        <p:nvSpPr>
          <p:cNvPr id="8" name="ZoneTexte 7">
            <a:extLst>
              <a:ext uri="{FF2B5EF4-FFF2-40B4-BE49-F238E27FC236}">
                <a16:creationId xmlns:a16="http://schemas.microsoft.com/office/drawing/2014/main" id="{373999FF-9B76-33CF-6B9C-D772CB56FD43}"/>
              </a:ext>
            </a:extLst>
          </p:cNvPr>
          <p:cNvSpPr txBox="1"/>
          <p:nvPr/>
        </p:nvSpPr>
        <p:spPr>
          <a:xfrm>
            <a:off x="7250590" y="3974356"/>
            <a:ext cx="4503045" cy="1938992"/>
          </a:xfrm>
          <a:prstGeom prst="rect">
            <a:avLst/>
          </a:prstGeom>
          <a:noFill/>
        </p:spPr>
        <p:txBody>
          <a:bodyPr wrap="square">
            <a:spAutoFit/>
          </a:bodyPr>
          <a:lstStyle/>
          <a:p>
            <a:r>
              <a:rPr lang="fr-FR" sz="3000" dirty="0"/>
              <a:t>Ecriture sous forme chiffrée </a:t>
            </a:r>
          </a:p>
          <a:p>
            <a:r>
              <a:rPr lang="fr-FR" sz="3000" b="1" dirty="0"/>
              <a:t> 28d 7u </a:t>
            </a:r>
          </a:p>
          <a:p>
            <a:r>
              <a:rPr lang="fr-FR" sz="3000" b="1" dirty="0"/>
              <a:t>15u 8d 1c </a:t>
            </a:r>
          </a:p>
          <a:p>
            <a:r>
              <a:rPr lang="fr-FR" sz="3000" b="1" dirty="0"/>
              <a:t>3c 9d 13u </a:t>
            </a:r>
          </a:p>
        </p:txBody>
      </p:sp>
      <p:pic>
        <p:nvPicPr>
          <p:cNvPr id="10" name="Image 9">
            <a:extLst>
              <a:ext uri="{FF2B5EF4-FFF2-40B4-BE49-F238E27FC236}">
                <a16:creationId xmlns:a16="http://schemas.microsoft.com/office/drawing/2014/main" id="{FDEB582A-A45F-6990-8A71-FF5CA2141543}"/>
              </a:ext>
            </a:extLst>
          </p:cNvPr>
          <p:cNvPicPr>
            <a:picLocks noChangeAspect="1"/>
          </p:cNvPicPr>
          <p:nvPr/>
        </p:nvPicPr>
        <p:blipFill>
          <a:blip r:embed="rId8"/>
          <a:stretch>
            <a:fillRect/>
          </a:stretch>
        </p:blipFill>
        <p:spPr>
          <a:xfrm>
            <a:off x="10641332" y="186024"/>
            <a:ext cx="957596" cy="1174409"/>
          </a:xfrm>
          <a:prstGeom prst="rect">
            <a:avLst/>
          </a:prstGeom>
        </p:spPr>
      </p:pic>
      <p:pic>
        <p:nvPicPr>
          <p:cNvPr id="11" name="Picture 2" descr="fiche › Pride Mobility France">
            <a:extLst>
              <a:ext uri="{FF2B5EF4-FFF2-40B4-BE49-F238E27FC236}">
                <a16:creationId xmlns:a16="http://schemas.microsoft.com/office/drawing/2014/main" id="{3B5B3E59-9502-F404-7EE3-C87756F6583C}"/>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907358" y="138471"/>
            <a:ext cx="1144327" cy="114432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7826322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0EEA26E-FE58-415F-0F8D-852A27157E49}"/>
            </a:ext>
          </a:extLst>
        </p:cNvPr>
        <p:cNvGrpSpPr/>
        <p:nvPr/>
      </p:nvGrpSpPr>
      <p:grpSpPr>
        <a:xfrm>
          <a:off x="0" y="0"/>
          <a:ext cx="0" cy="0"/>
          <a:chOff x="0" y="0"/>
          <a:chExt cx="0" cy="0"/>
        </a:xfrm>
      </p:grpSpPr>
      <p:sp>
        <p:nvSpPr>
          <p:cNvPr id="4" name="Shape 105">
            <a:extLst>
              <a:ext uri="{FF2B5EF4-FFF2-40B4-BE49-F238E27FC236}">
                <a16:creationId xmlns:a16="http://schemas.microsoft.com/office/drawing/2014/main" id="{39B1B8E3-F18C-A008-B47D-EA667168C7C9}"/>
              </a:ext>
            </a:extLst>
          </p:cNvPr>
          <p:cNvSpPr/>
          <p:nvPr/>
        </p:nvSpPr>
        <p:spPr>
          <a:xfrm>
            <a:off x="0" y="-1"/>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70C0"/>
          </a:solidFill>
          <a:ln w="0" cap="flat">
            <a:solidFill>
              <a:schemeClr val="accent1"/>
            </a:solidFill>
            <a:miter lim="127000"/>
          </a:ln>
        </p:spPr>
        <p:style>
          <a:lnRef idx="0">
            <a:srgbClr val="000000">
              <a:alpha val="0"/>
            </a:srgbClr>
          </a:lnRef>
          <a:fillRef idx="1">
            <a:srgbClr val="66FF33"/>
          </a:fillRef>
          <a:effectRef idx="0">
            <a:scrgbClr r="0" g="0" b="0"/>
          </a:effectRef>
          <a:fontRef idx="none"/>
        </p:style>
        <p:txBody>
          <a:bodyPr/>
          <a:lstStyle/>
          <a:p>
            <a:endParaRPr lang="fr-FR">
              <a:solidFill>
                <a:srgbClr val="3333FF"/>
              </a:solidFill>
            </a:endParaRPr>
          </a:p>
        </p:txBody>
      </p:sp>
      <p:cxnSp>
        <p:nvCxnSpPr>
          <p:cNvPr id="3" name="Connecteur droit 2">
            <a:extLst>
              <a:ext uri="{FF2B5EF4-FFF2-40B4-BE49-F238E27FC236}">
                <a16:creationId xmlns:a16="http://schemas.microsoft.com/office/drawing/2014/main" id="{14799465-E730-EF3F-7F4A-7273A291D311}"/>
              </a:ext>
            </a:extLst>
          </p:cNvPr>
          <p:cNvCxnSpPr/>
          <p:nvPr/>
        </p:nvCxnSpPr>
        <p:spPr>
          <a:xfrm>
            <a:off x="6056086" y="1011567"/>
            <a:ext cx="0" cy="547200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p14="http://schemas.microsoft.com/office/powerpoint/2010/main">
        <mc:Choice Requires="p14">
          <p:contentPart p14:bwMode="auto" r:id="rId3">
            <p14:nvContentPartPr>
              <p14:cNvPr id="15" name="Encre 14">
                <a:extLst>
                  <a:ext uri="{FF2B5EF4-FFF2-40B4-BE49-F238E27FC236}">
                    <a16:creationId xmlns:a16="http://schemas.microsoft.com/office/drawing/2014/main" id="{F55DA893-8100-D9A7-FA78-BFA2CA29D007}"/>
                  </a:ext>
                </a:extLst>
              </p14:cNvPr>
              <p14:cNvContentPartPr/>
              <p14:nvPr/>
            </p14:nvContentPartPr>
            <p14:xfrm>
              <a:off x="1757492" y="688222"/>
              <a:ext cx="360" cy="360"/>
            </p14:xfrm>
          </p:contentPart>
        </mc:Choice>
        <mc:Fallback xmlns="">
          <p:pic>
            <p:nvPicPr>
              <p:cNvPr id="15" name="Encre 14">
                <a:extLst>
                  <a:ext uri="{FF2B5EF4-FFF2-40B4-BE49-F238E27FC236}">
                    <a16:creationId xmlns:a16="http://schemas.microsoft.com/office/drawing/2014/main" id="{F55DA893-8100-D9A7-FA78-BFA2CA29D007}"/>
                  </a:ext>
                </a:extLst>
              </p:cNvPr>
              <p:cNvPicPr/>
              <p:nvPr/>
            </p:nvPicPr>
            <p:blipFill>
              <a:blip r:embed="rId4"/>
              <a:stretch>
                <a:fillRect/>
              </a:stretch>
            </p:blipFill>
            <p:spPr>
              <a:xfrm>
                <a:off x="1751372" y="682102"/>
                <a:ext cx="12600" cy="12600"/>
              </a:xfrm>
              <a:prstGeom prst="rect">
                <a:avLst/>
              </a:prstGeom>
            </p:spPr>
          </p:pic>
        </mc:Fallback>
      </mc:AlternateContent>
      <p:pic>
        <p:nvPicPr>
          <p:cNvPr id="6" name="Image 5">
            <a:extLst>
              <a:ext uri="{FF2B5EF4-FFF2-40B4-BE49-F238E27FC236}">
                <a16:creationId xmlns:a16="http://schemas.microsoft.com/office/drawing/2014/main" id="{539C1E08-C74A-C9A9-77D5-0EEE8AE37BB1}"/>
              </a:ext>
            </a:extLst>
          </p:cNvPr>
          <p:cNvPicPr>
            <a:picLocks noChangeAspect="1"/>
          </p:cNvPicPr>
          <p:nvPr/>
        </p:nvPicPr>
        <p:blipFill>
          <a:blip r:embed="rId5"/>
          <a:stretch>
            <a:fillRect/>
          </a:stretch>
        </p:blipFill>
        <p:spPr>
          <a:xfrm>
            <a:off x="279051" y="1901867"/>
            <a:ext cx="5592795" cy="3060552"/>
          </a:xfrm>
          <a:prstGeom prst="rect">
            <a:avLst/>
          </a:prstGeom>
        </p:spPr>
      </p:pic>
      <p:pic>
        <p:nvPicPr>
          <p:cNvPr id="11" name="Image 10">
            <a:extLst>
              <a:ext uri="{FF2B5EF4-FFF2-40B4-BE49-F238E27FC236}">
                <a16:creationId xmlns:a16="http://schemas.microsoft.com/office/drawing/2014/main" id="{37F663C4-5630-C5E4-09E6-0DE84D01FA73}"/>
              </a:ext>
            </a:extLst>
          </p:cNvPr>
          <p:cNvPicPr>
            <a:picLocks noChangeAspect="1"/>
          </p:cNvPicPr>
          <p:nvPr/>
        </p:nvPicPr>
        <p:blipFill>
          <a:blip r:embed="rId6"/>
          <a:stretch>
            <a:fillRect/>
          </a:stretch>
        </p:blipFill>
        <p:spPr>
          <a:xfrm>
            <a:off x="6889179" y="831454"/>
            <a:ext cx="3623001" cy="4822042"/>
          </a:xfrm>
          <a:prstGeom prst="rect">
            <a:avLst/>
          </a:prstGeom>
        </p:spPr>
      </p:pic>
      <p:pic>
        <p:nvPicPr>
          <p:cNvPr id="2050" name="Picture 2" descr="Minuterie de 10 Minutes – 123Timer">
            <a:extLst>
              <a:ext uri="{FF2B5EF4-FFF2-40B4-BE49-F238E27FC236}">
                <a16:creationId xmlns:a16="http://schemas.microsoft.com/office/drawing/2014/main" id="{4BA20D51-B991-0890-3321-CC195FB1587A}"/>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0709340" y="2968897"/>
            <a:ext cx="920206" cy="920206"/>
          </a:xfrm>
          <a:prstGeom prst="rect">
            <a:avLst/>
          </a:prstGeom>
          <a:noFill/>
          <a:extLst>
            <a:ext uri="{909E8E84-426E-40DD-AFC4-6F175D3DCCD1}">
              <a14:hiddenFill xmlns:a14="http://schemas.microsoft.com/office/drawing/2010/main">
                <a:solidFill>
                  <a:srgbClr val="FFFFFF"/>
                </a:solidFill>
              </a14:hiddenFill>
            </a:ext>
          </a:extLst>
        </p:spPr>
      </p:pic>
      <p:pic>
        <p:nvPicPr>
          <p:cNvPr id="5" name="Image 4">
            <a:extLst>
              <a:ext uri="{FF2B5EF4-FFF2-40B4-BE49-F238E27FC236}">
                <a16:creationId xmlns:a16="http://schemas.microsoft.com/office/drawing/2014/main" id="{9E33F4D8-57BD-D8C9-0AF0-522005C708A4}"/>
              </a:ext>
            </a:extLst>
          </p:cNvPr>
          <p:cNvPicPr>
            <a:picLocks noChangeAspect="1"/>
          </p:cNvPicPr>
          <p:nvPr/>
        </p:nvPicPr>
        <p:blipFill>
          <a:blip r:embed="rId8"/>
          <a:srcRect t="62456"/>
          <a:stretch>
            <a:fillRect/>
          </a:stretch>
        </p:blipFill>
        <p:spPr>
          <a:xfrm>
            <a:off x="9778057" y="201718"/>
            <a:ext cx="2028825" cy="750977"/>
          </a:xfrm>
          <a:prstGeom prst="rect">
            <a:avLst/>
          </a:prstGeom>
        </p:spPr>
      </p:pic>
    </p:spTree>
    <p:extLst>
      <p:ext uri="{BB962C8B-B14F-4D97-AF65-F5344CB8AC3E}">
        <p14:creationId xmlns:p14="http://schemas.microsoft.com/office/powerpoint/2010/main" val="402808055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C42953-B0A7-454C-0CC7-5210DB59DFF7}"/>
            </a:ext>
          </a:extLst>
        </p:cNvPr>
        <p:cNvGrpSpPr/>
        <p:nvPr/>
      </p:nvGrpSpPr>
      <p:grpSpPr>
        <a:xfrm>
          <a:off x="0" y="0"/>
          <a:ext cx="0" cy="0"/>
          <a:chOff x="0" y="0"/>
          <a:chExt cx="0" cy="0"/>
        </a:xfrm>
      </p:grpSpPr>
      <p:sp>
        <p:nvSpPr>
          <p:cNvPr id="4" name="Shape 105">
            <a:extLst>
              <a:ext uri="{FF2B5EF4-FFF2-40B4-BE49-F238E27FC236}">
                <a16:creationId xmlns:a16="http://schemas.microsoft.com/office/drawing/2014/main" id="{9EC25389-EB66-8B92-1CBF-3506708B0A7B}"/>
              </a:ext>
            </a:extLst>
          </p:cNvPr>
          <p:cNvSpPr/>
          <p:nvPr/>
        </p:nvSpPr>
        <p:spPr>
          <a:xfrm>
            <a:off x="0" y="-1"/>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70C0"/>
          </a:solidFill>
          <a:ln w="0" cap="flat">
            <a:solidFill>
              <a:schemeClr val="accent1"/>
            </a:solidFill>
            <a:miter lim="127000"/>
          </a:ln>
        </p:spPr>
        <p:style>
          <a:lnRef idx="0">
            <a:srgbClr val="000000">
              <a:alpha val="0"/>
            </a:srgbClr>
          </a:lnRef>
          <a:fillRef idx="1">
            <a:srgbClr val="66FF33"/>
          </a:fillRef>
          <a:effectRef idx="0">
            <a:scrgbClr r="0" g="0" b="0"/>
          </a:effectRef>
          <a:fontRef idx="none"/>
        </p:style>
        <p:txBody>
          <a:bodyPr/>
          <a:lstStyle/>
          <a:p>
            <a:endParaRPr lang="fr-FR">
              <a:solidFill>
                <a:srgbClr val="3333FF"/>
              </a:solidFill>
            </a:endParaRPr>
          </a:p>
        </p:txBody>
      </p:sp>
      <p:cxnSp>
        <p:nvCxnSpPr>
          <p:cNvPr id="3" name="Connecteur droit 2">
            <a:extLst>
              <a:ext uri="{FF2B5EF4-FFF2-40B4-BE49-F238E27FC236}">
                <a16:creationId xmlns:a16="http://schemas.microsoft.com/office/drawing/2014/main" id="{7B0476E5-CB96-6757-BCBA-0A2C91F19E99}"/>
              </a:ext>
            </a:extLst>
          </p:cNvPr>
          <p:cNvCxnSpPr/>
          <p:nvPr/>
        </p:nvCxnSpPr>
        <p:spPr>
          <a:xfrm>
            <a:off x="6056086" y="1011567"/>
            <a:ext cx="0" cy="547200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p14="http://schemas.microsoft.com/office/powerpoint/2010/main">
        <mc:Choice Requires="p14">
          <p:contentPart p14:bwMode="auto" r:id="rId3">
            <p14:nvContentPartPr>
              <p14:cNvPr id="15" name="Encre 14">
                <a:extLst>
                  <a:ext uri="{FF2B5EF4-FFF2-40B4-BE49-F238E27FC236}">
                    <a16:creationId xmlns:a16="http://schemas.microsoft.com/office/drawing/2014/main" id="{2BED07DF-56A4-81E0-537E-3F6145243A0C}"/>
                  </a:ext>
                </a:extLst>
              </p14:cNvPr>
              <p14:cNvContentPartPr/>
              <p14:nvPr/>
            </p14:nvContentPartPr>
            <p14:xfrm>
              <a:off x="1757492" y="688222"/>
              <a:ext cx="360" cy="360"/>
            </p14:xfrm>
          </p:contentPart>
        </mc:Choice>
        <mc:Fallback xmlns="">
          <p:pic>
            <p:nvPicPr>
              <p:cNvPr id="15" name="Encre 14">
                <a:extLst>
                  <a:ext uri="{FF2B5EF4-FFF2-40B4-BE49-F238E27FC236}">
                    <a16:creationId xmlns:a16="http://schemas.microsoft.com/office/drawing/2014/main" id="{2BED07DF-56A4-81E0-537E-3F6145243A0C}"/>
                  </a:ext>
                </a:extLst>
              </p:cNvPr>
              <p:cNvPicPr/>
              <p:nvPr/>
            </p:nvPicPr>
            <p:blipFill>
              <a:blip r:embed="rId4"/>
              <a:stretch>
                <a:fillRect/>
              </a:stretch>
            </p:blipFill>
            <p:spPr>
              <a:xfrm>
                <a:off x="1751372" y="682102"/>
                <a:ext cx="12600" cy="12600"/>
              </a:xfrm>
              <a:prstGeom prst="rect">
                <a:avLst/>
              </a:prstGeom>
            </p:spPr>
          </p:pic>
        </mc:Fallback>
      </mc:AlternateContent>
      <p:pic>
        <p:nvPicPr>
          <p:cNvPr id="6" name="Image 5">
            <a:extLst>
              <a:ext uri="{FF2B5EF4-FFF2-40B4-BE49-F238E27FC236}">
                <a16:creationId xmlns:a16="http://schemas.microsoft.com/office/drawing/2014/main" id="{07B16C0A-A067-0A95-430F-13DD690D5C69}"/>
              </a:ext>
            </a:extLst>
          </p:cNvPr>
          <p:cNvPicPr>
            <a:picLocks noChangeAspect="1"/>
          </p:cNvPicPr>
          <p:nvPr/>
        </p:nvPicPr>
        <p:blipFill>
          <a:blip r:embed="rId5"/>
          <a:srcRect t="62456" r="46897"/>
          <a:stretch>
            <a:fillRect/>
          </a:stretch>
        </p:blipFill>
        <p:spPr>
          <a:xfrm>
            <a:off x="2288588" y="102287"/>
            <a:ext cx="1077364" cy="750977"/>
          </a:xfrm>
          <a:prstGeom prst="rect">
            <a:avLst/>
          </a:prstGeom>
        </p:spPr>
      </p:pic>
      <p:sp>
        <p:nvSpPr>
          <p:cNvPr id="2" name="ZoneTexte 1">
            <a:extLst>
              <a:ext uri="{FF2B5EF4-FFF2-40B4-BE49-F238E27FC236}">
                <a16:creationId xmlns:a16="http://schemas.microsoft.com/office/drawing/2014/main" id="{5B2E0EE9-AAA6-64FF-1423-551D74AB9117}"/>
              </a:ext>
            </a:extLst>
          </p:cNvPr>
          <p:cNvSpPr txBox="1"/>
          <p:nvPr/>
        </p:nvSpPr>
        <p:spPr>
          <a:xfrm>
            <a:off x="1314267" y="610853"/>
            <a:ext cx="4152137" cy="646331"/>
          </a:xfrm>
          <a:prstGeom prst="rect">
            <a:avLst/>
          </a:prstGeom>
          <a:noFill/>
        </p:spPr>
        <p:txBody>
          <a:bodyPr wrap="square">
            <a:spAutoFit/>
          </a:bodyPr>
          <a:lstStyle/>
          <a:p>
            <a:pPr algn="ctr"/>
            <a:r>
              <a:rPr lang="fr-FR" sz="3600" dirty="0">
                <a:effectLst>
                  <a:outerShdw blurRad="38100" dist="38100" dir="2700000" algn="tl">
                    <a:srgbClr val="000000">
                      <a:alpha val="43137"/>
                    </a:srgbClr>
                  </a:outerShdw>
                </a:effectLst>
              </a:rPr>
              <a:t>Jeu Top </a:t>
            </a:r>
            <a:r>
              <a:rPr lang="fr-FR" sz="3600" dirty="0" err="1">
                <a:effectLst>
                  <a:outerShdw blurRad="38100" dist="38100" dir="2700000" algn="tl">
                    <a:srgbClr val="000000">
                      <a:alpha val="43137"/>
                    </a:srgbClr>
                  </a:outerShdw>
                </a:effectLst>
              </a:rPr>
              <a:t>ten</a:t>
            </a:r>
            <a:endParaRPr lang="fr-FR" sz="3600" dirty="0">
              <a:effectLst>
                <a:outerShdw blurRad="38100" dist="38100" dir="2700000" algn="tl">
                  <a:srgbClr val="000000">
                    <a:alpha val="43137"/>
                  </a:srgbClr>
                </a:outerShdw>
              </a:effectLst>
            </a:endParaRPr>
          </a:p>
        </p:txBody>
      </p:sp>
      <p:pic>
        <p:nvPicPr>
          <p:cNvPr id="12" name="Image 11">
            <a:extLst>
              <a:ext uri="{FF2B5EF4-FFF2-40B4-BE49-F238E27FC236}">
                <a16:creationId xmlns:a16="http://schemas.microsoft.com/office/drawing/2014/main" id="{BC61F105-6319-69C0-B95E-D1F4FE387F62}"/>
              </a:ext>
            </a:extLst>
          </p:cNvPr>
          <p:cNvPicPr>
            <a:picLocks noChangeAspect="1"/>
          </p:cNvPicPr>
          <p:nvPr/>
        </p:nvPicPr>
        <p:blipFill>
          <a:blip r:embed="rId6"/>
          <a:stretch>
            <a:fillRect/>
          </a:stretch>
        </p:blipFill>
        <p:spPr>
          <a:xfrm>
            <a:off x="395467" y="1220163"/>
            <a:ext cx="3312435" cy="4949615"/>
          </a:xfrm>
          <a:prstGeom prst="rect">
            <a:avLst/>
          </a:prstGeom>
        </p:spPr>
      </p:pic>
      <p:pic>
        <p:nvPicPr>
          <p:cNvPr id="17" name="Image 16">
            <a:extLst>
              <a:ext uri="{FF2B5EF4-FFF2-40B4-BE49-F238E27FC236}">
                <a16:creationId xmlns:a16="http://schemas.microsoft.com/office/drawing/2014/main" id="{E670DCB3-6445-DEE7-08E5-C0935B6F6BEA}"/>
              </a:ext>
            </a:extLst>
          </p:cNvPr>
          <p:cNvPicPr>
            <a:picLocks noChangeAspect="1"/>
          </p:cNvPicPr>
          <p:nvPr/>
        </p:nvPicPr>
        <p:blipFill>
          <a:blip r:embed="rId7"/>
          <a:stretch>
            <a:fillRect/>
          </a:stretch>
        </p:blipFill>
        <p:spPr>
          <a:xfrm>
            <a:off x="1172244" y="130718"/>
            <a:ext cx="921089" cy="750978"/>
          </a:xfrm>
          <a:prstGeom prst="rect">
            <a:avLst/>
          </a:prstGeom>
        </p:spPr>
      </p:pic>
      <p:pic>
        <p:nvPicPr>
          <p:cNvPr id="5" name="Image 4">
            <a:extLst>
              <a:ext uri="{FF2B5EF4-FFF2-40B4-BE49-F238E27FC236}">
                <a16:creationId xmlns:a16="http://schemas.microsoft.com/office/drawing/2014/main" id="{A8AF8143-D1AB-7F68-AFA9-BC6D544D3A71}"/>
              </a:ext>
            </a:extLst>
          </p:cNvPr>
          <p:cNvPicPr>
            <a:picLocks noChangeAspect="1"/>
          </p:cNvPicPr>
          <p:nvPr/>
        </p:nvPicPr>
        <p:blipFill>
          <a:blip r:embed="rId8"/>
          <a:stretch>
            <a:fillRect/>
          </a:stretch>
        </p:blipFill>
        <p:spPr>
          <a:xfrm>
            <a:off x="365197" y="4942414"/>
            <a:ext cx="4379169" cy="1758945"/>
          </a:xfrm>
          <a:prstGeom prst="rect">
            <a:avLst/>
          </a:prstGeom>
        </p:spPr>
      </p:pic>
      <p:pic>
        <p:nvPicPr>
          <p:cNvPr id="8" name="Image 7">
            <a:extLst>
              <a:ext uri="{FF2B5EF4-FFF2-40B4-BE49-F238E27FC236}">
                <a16:creationId xmlns:a16="http://schemas.microsoft.com/office/drawing/2014/main" id="{98864C26-F6C1-BA3A-25A4-CE5C8387D108}"/>
              </a:ext>
            </a:extLst>
          </p:cNvPr>
          <p:cNvPicPr>
            <a:picLocks noChangeAspect="1"/>
          </p:cNvPicPr>
          <p:nvPr/>
        </p:nvPicPr>
        <p:blipFill>
          <a:blip r:embed="rId9"/>
          <a:stretch>
            <a:fillRect/>
          </a:stretch>
        </p:blipFill>
        <p:spPr>
          <a:xfrm>
            <a:off x="6755615" y="1283949"/>
            <a:ext cx="3623001" cy="4822042"/>
          </a:xfrm>
          <a:prstGeom prst="rect">
            <a:avLst/>
          </a:prstGeom>
        </p:spPr>
      </p:pic>
      <p:pic>
        <p:nvPicPr>
          <p:cNvPr id="9" name="Image 8">
            <a:extLst>
              <a:ext uri="{FF2B5EF4-FFF2-40B4-BE49-F238E27FC236}">
                <a16:creationId xmlns:a16="http://schemas.microsoft.com/office/drawing/2014/main" id="{45D7BE99-7959-71FE-E7CF-F059CDC5EC2D}"/>
              </a:ext>
            </a:extLst>
          </p:cNvPr>
          <p:cNvPicPr>
            <a:picLocks noChangeAspect="1"/>
          </p:cNvPicPr>
          <p:nvPr/>
        </p:nvPicPr>
        <p:blipFill>
          <a:blip r:embed="rId5"/>
          <a:srcRect t="62456"/>
          <a:stretch>
            <a:fillRect/>
          </a:stretch>
        </p:blipFill>
        <p:spPr>
          <a:xfrm>
            <a:off x="9778057" y="201718"/>
            <a:ext cx="2028825" cy="750977"/>
          </a:xfrm>
          <a:prstGeom prst="rect">
            <a:avLst/>
          </a:prstGeom>
        </p:spPr>
      </p:pic>
      <p:pic>
        <p:nvPicPr>
          <p:cNvPr id="10" name="Picture 2" descr="Minuterie de 10 Minutes – 123Timer">
            <a:extLst>
              <a:ext uri="{FF2B5EF4-FFF2-40B4-BE49-F238E27FC236}">
                <a16:creationId xmlns:a16="http://schemas.microsoft.com/office/drawing/2014/main" id="{5D629B9C-D674-DA26-1E5C-B2459935913F}"/>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0792469" y="3429000"/>
            <a:ext cx="920206" cy="92020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3550350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6BCE7F7A-4CD5-EBAA-DC8C-87B795F75F63}"/>
            </a:ext>
          </a:extLst>
        </p:cNvPr>
        <p:cNvGrpSpPr/>
        <p:nvPr/>
      </p:nvGrpSpPr>
      <p:grpSpPr>
        <a:xfrm>
          <a:off x="0" y="0"/>
          <a:ext cx="0" cy="0"/>
          <a:chOff x="0" y="0"/>
          <a:chExt cx="0" cy="0"/>
        </a:xfrm>
      </p:grpSpPr>
      <mc:AlternateContent xmlns:mc="http://schemas.openxmlformats.org/markup-compatibility/2006" xmlns:p14="http://schemas.microsoft.com/office/powerpoint/2010/main">
        <mc:Choice Requires="p14">
          <p:contentPart p14:bwMode="auto" r:id="rId3">
            <p14:nvContentPartPr>
              <p14:cNvPr id="15" name="Encre 14">
                <a:extLst>
                  <a:ext uri="{FF2B5EF4-FFF2-40B4-BE49-F238E27FC236}">
                    <a16:creationId xmlns:a16="http://schemas.microsoft.com/office/drawing/2014/main" id="{E1108CED-574F-5F11-CF8C-B2DA3D2E8307}"/>
                  </a:ext>
                </a:extLst>
              </p14:cNvPr>
              <p14:cNvContentPartPr/>
              <p14:nvPr/>
            </p14:nvContentPartPr>
            <p14:xfrm>
              <a:off x="1757492" y="688222"/>
              <a:ext cx="360" cy="360"/>
            </p14:xfrm>
          </p:contentPart>
        </mc:Choice>
        <mc:Fallback xmlns="">
          <p:pic>
            <p:nvPicPr>
              <p:cNvPr id="15" name="Encre 14">
                <a:extLst>
                  <a:ext uri="{FF2B5EF4-FFF2-40B4-BE49-F238E27FC236}">
                    <a16:creationId xmlns:a16="http://schemas.microsoft.com/office/drawing/2014/main" id="{E1108CED-574F-5F11-CF8C-B2DA3D2E8307}"/>
                  </a:ext>
                </a:extLst>
              </p:cNvPr>
              <p:cNvPicPr/>
              <p:nvPr/>
            </p:nvPicPr>
            <p:blipFill>
              <a:blip r:embed="rId4"/>
              <a:stretch>
                <a:fillRect/>
              </a:stretch>
            </p:blipFill>
            <p:spPr>
              <a:xfrm>
                <a:off x="1751372" y="682102"/>
                <a:ext cx="12600" cy="12600"/>
              </a:xfrm>
              <a:prstGeom prst="rect">
                <a:avLst/>
              </a:prstGeom>
            </p:spPr>
          </p:pic>
        </mc:Fallback>
      </mc:AlternateContent>
      <p:pic>
        <p:nvPicPr>
          <p:cNvPr id="1028" name="Picture 4" descr="Édition 2025 (CP au CM1) – La Méthode Heuristique de mathématiques">
            <a:extLst>
              <a:ext uri="{FF2B5EF4-FFF2-40B4-BE49-F238E27FC236}">
                <a16:creationId xmlns:a16="http://schemas.microsoft.com/office/drawing/2014/main" id="{BF80FE57-06EB-E019-A596-407502671997}"/>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t="10631" b="43388"/>
          <a:stretch>
            <a:fillRect/>
          </a:stretch>
        </p:blipFill>
        <p:spPr bwMode="auto">
          <a:xfrm>
            <a:off x="292385" y="336828"/>
            <a:ext cx="3005619" cy="2033906"/>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Édition 2025 (CP au CM1) – La Méthode Heuristique de mathématiques">
            <a:extLst>
              <a:ext uri="{FF2B5EF4-FFF2-40B4-BE49-F238E27FC236}">
                <a16:creationId xmlns:a16="http://schemas.microsoft.com/office/drawing/2014/main" id="{A2A46385-122A-9FB7-4968-A9F73D88DF78}"/>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t="11869" b="39871"/>
          <a:stretch>
            <a:fillRect/>
          </a:stretch>
        </p:blipFill>
        <p:spPr bwMode="auto">
          <a:xfrm>
            <a:off x="8983665" y="4530468"/>
            <a:ext cx="2976151" cy="2033905"/>
          </a:xfrm>
          <a:prstGeom prst="rect">
            <a:avLst/>
          </a:prstGeom>
          <a:noFill/>
          <a:extLst>
            <a:ext uri="{909E8E84-426E-40DD-AFC4-6F175D3DCCD1}">
              <a14:hiddenFill xmlns:a14="http://schemas.microsoft.com/office/drawing/2010/main">
                <a:solidFill>
                  <a:srgbClr val="FFFFFF"/>
                </a:solidFill>
              </a14:hiddenFill>
            </a:ext>
          </a:extLst>
        </p:spPr>
      </p:pic>
      <p:sp>
        <p:nvSpPr>
          <p:cNvPr id="5" name="ZoneTexte 4">
            <a:extLst>
              <a:ext uri="{FF2B5EF4-FFF2-40B4-BE49-F238E27FC236}">
                <a16:creationId xmlns:a16="http://schemas.microsoft.com/office/drawing/2014/main" id="{664A1689-218B-9C67-FEC6-A2CA8716EFB9}"/>
              </a:ext>
            </a:extLst>
          </p:cNvPr>
          <p:cNvSpPr txBox="1"/>
          <p:nvPr/>
        </p:nvSpPr>
        <p:spPr>
          <a:xfrm>
            <a:off x="531152" y="2591476"/>
            <a:ext cx="11047824" cy="1938992"/>
          </a:xfrm>
          <a:prstGeom prst="rect">
            <a:avLst/>
          </a:prstGeom>
          <a:noFill/>
        </p:spPr>
        <p:txBody>
          <a:bodyPr wrap="square" rtlCol="0">
            <a:spAutoFit/>
          </a:bodyPr>
          <a:lstStyle/>
          <a:p>
            <a:pPr algn="ctr"/>
            <a:r>
              <a:rPr lang="fr-FR" sz="6000" b="1" dirty="0">
                <a:solidFill>
                  <a:srgbClr val="FB43E5"/>
                </a:solidFill>
                <a:latin typeface="Cursive standard" pitchFamily="2" charset="0"/>
              </a:rPr>
              <a:t>Un grand merci pour ton engagement</a:t>
            </a:r>
          </a:p>
        </p:txBody>
      </p:sp>
      <p:pic>
        <p:nvPicPr>
          <p:cNvPr id="1034" name="Picture 10" descr="Coeur love : résultats (569 mille) d'images libres de droits, de photos de  stock et d'illustrations | Shutterstock">
            <a:extLst>
              <a:ext uri="{FF2B5EF4-FFF2-40B4-BE49-F238E27FC236}">
                <a16:creationId xmlns:a16="http://schemas.microsoft.com/office/drawing/2014/main" id="{8F756E00-0088-BB9A-F80A-81BE62851D3F}"/>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786312" y="184935"/>
            <a:ext cx="2619375" cy="1743075"/>
          </a:xfrm>
          <a:prstGeom prst="rect">
            <a:avLst/>
          </a:prstGeom>
          <a:noFill/>
          <a:extLst>
            <a:ext uri="{909E8E84-426E-40DD-AFC4-6F175D3DCCD1}">
              <a14:hiddenFill xmlns:a14="http://schemas.microsoft.com/office/drawing/2010/main">
                <a:solidFill>
                  <a:srgbClr val="FFFFFF"/>
                </a:solidFill>
              </a14:hiddenFill>
            </a:ext>
          </a:extLst>
        </p:spPr>
      </p:pic>
      <p:pic>
        <p:nvPicPr>
          <p:cNvPr id="1036" name="Picture 12" descr="Collection MHM - Méthode Heuristique de Mathématiques | Editions Nathan">
            <a:extLst>
              <a:ext uri="{FF2B5EF4-FFF2-40B4-BE49-F238E27FC236}">
                <a16:creationId xmlns:a16="http://schemas.microsoft.com/office/drawing/2014/main" id="{53BD6872-413C-983A-A2B8-FF294806D1F0}"/>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786312" y="4834254"/>
            <a:ext cx="2571750" cy="1771650"/>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a:extLst>
              <a:ext uri="{FF2B5EF4-FFF2-40B4-BE49-F238E27FC236}">
                <a16:creationId xmlns:a16="http://schemas.microsoft.com/office/drawing/2014/main" id="{CA859294-CE81-1DD3-26AE-CD8515A8799E}"/>
              </a:ext>
            </a:extLst>
          </p:cNvPr>
          <p:cNvSpPr/>
          <p:nvPr/>
        </p:nvSpPr>
        <p:spPr>
          <a:xfrm>
            <a:off x="150312" y="184935"/>
            <a:ext cx="11899726" cy="6488130"/>
          </a:xfrm>
          <a:prstGeom prst="rect">
            <a:avLst/>
          </a:prstGeom>
          <a:noFill/>
          <a:ln w="57150">
            <a:solidFill>
              <a:srgbClr val="00B0F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174282288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ADBE10-C264-6AAA-9996-9A483FAB6E95}"/>
            </a:ext>
          </a:extLst>
        </p:cNvPr>
        <p:cNvGrpSpPr/>
        <p:nvPr/>
      </p:nvGrpSpPr>
      <p:grpSpPr>
        <a:xfrm>
          <a:off x="0" y="0"/>
          <a:ext cx="0" cy="0"/>
          <a:chOff x="0" y="0"/>
          <a:chExt cx="0" cy="0"/>
        </a:xfrm>
      </p:grpSpPr>
      <p:grpSp>
        <p:nvGrpSpPr>
          <p:cNvPr id="10" name="Group 6357">
            <a:extLst>
              <a:ext uri="{FF2B5EF4-FFF2-40B4-BE49-F238E27FC236}">
                <a16:creationId xmlns:a16="http://schemas.microsoft.com/office/drawing/2014/main" id="{0D374756-F90F-CBF5-7B08-6D1CFD634CC1}"/>
              </a:ext>
            </a:extLst>
          </p:cNvPr>
          <p:cNvGrpSpPr/>
          <p:nvPr/>
        </p:nvGrpSpPr>
        <p:grpSpPr>
          <a:xfrm>
            <a:off x="0" y="0"/>
            <a:ext cx="2051685" cy="1764030"/>
            <a:chOff x="0" y="0"/>
            <a:chExt cx="2052011" cy="1764030"/>
          </a:xfrm>
        </p:grpSpPr>
        <p:sp>
          <p:nvSpPr>
            <p:cNvPr id="11" name="Shape 19">
              <a:extLst>
                <a:ext uri="{FF2B5EF4-FFF2-40B4-BE49-F238E27FC236}">
                  <a16:creationId xmlns:a16="http://schemas.microsoft.com/office/drawing/2014/main" id="{069BD9D4-74E1-87F8-3F89-BBAE1D6DB676}"/>
                </a:ext>
              </a:extLst>
            </p:cNvPr>
            <p:cNvSpPr/>
            <p:nvPr/>
          </p:nvSpPr>
          <p:spPr>
            <a:xfrm>
              <a:off x="0" y="0"/>
              <a:ext cx="2052011" cy="1764030"/>
            </a:xfrm>
            <a:custGeom>
              <a:avLst/>
              <a:gdLst/>
              <a:ahLst/>
              <a:cxnLst/>
              <a:rect l="0" t="0" r="0" b="0"/>
              <a:pathLst>
                <a:path w="2052011" h="1764030">
                  <a:moveTo>
                    <a:pt x="0" y="0"/>
                  </a:moveTo>
                  <a:lnTo>
                    <a:pt x="2052011" y="0"/>
                  </a:lnTo>
                  <a:lnTo>
                    <a:pt x="0" y="1764030"/>
                  </a:lnTo>
                  <a:lnTo>
                    <a:pt x="0" y="0"/>
                  </a:lnTo>
                  <a:close/>
                </a:path>
              </a:pathLst>
            </a:custGeom>
            <a:ln w="0" cap="flat">
              <a:miter lim="127000"/>
            </a:ln>
          </p:spPr>
          <p:style>
            <a:lnRef idx="0">
              <a:srgbClr val="000000">
                <a:alpha val="0"/>
              </a:srgbClr>
            </a:lnRef>
            <a:fillRef idx="1">
              <a:srgbClr val="FFCC00"/>
            </a:fillRef>
            <a:effectRef idx="0">
              <a:scrgbClr r="0" g="0" b="0"/>
            </a:effectRef>
            <a:fontRef idx="none"/>
          </p:style>
          <p:txBody>
            <a:bodyPr/>
            <a:lstStyle/>
            <a:p>
              <a:endParaRPr lang="fr-FR"/>
            </a:p>
          </p:txBody>
        </p:sp>
        <p:sp>
          <p:nvSpPr>
            <p:cNvPr id="13" name="Shape 21">
              <a:extLst>
                <a:ext uri="{FF2B5EF4-FFF2-40B4-BE49-F238E27FC236}">
                  <a16:creationId xmlns:a16="http://schemas.microsoft.com/office/drawing/2014/main" id="{7888416B-1F80-3313-AD7F-EA1B26ACBE53}"/>
                </a:ext>
              </a:extLst>
            </p:cNvPr>
            <p:cNvSpPr/>
            <p:nvPr/>
          </p:nvSpPr>
          <p:spPr>
            <a:xfrm>
              <a:off x="0" y="0"/>
              <a:ext cx="2052011" cy="1764030"/>
            </a:xfrm>
            <a:custGeom>
              <a:avLst/>
              <a:gdLst/>
              <a:ahLst/>
              <a:cxnLst/>
              <a:rect l="0" t="0" r="0" b="0"/>
              <a:pathLst>
                <a:path w="2052011" h="1764030">
                  <a:moveTo>
                    <a:pt x="2052011" y="0"/>
                  </a:moveTo>
                  <a:lnTo>
                    <a:pt x="0" y="0"/>
                  </a:lnTo>
                  <a:lnTo>
                    <a:pt x="0" y="1764030"/>
                  </a:lnTo>
                  <a:close/>
                </a:path>
              </a:pathLst>
            </a:custGeom>
            <a:ln w="19050" cap="rnd">
              <a:round/>
            </a:ln>
          </p:spPr>
          <p:style>
            <a:lnRef idx="1">
              <a:srgbClr val="FFCC00"/>
            </a:lnRef>
            <a:fillRef idx="0">
              <a:srgbClr val="000000">
                <a:alpha val="0"/>
              </a:srgbClr>
            </a:fillRef>
            <a:effectRef idx="0">
              <a:scrgbClr r="0" g="0" b="0"/>
            </a:effectRef>
            <a:fontRef idx="none"/>
          </p:style>
          <p:txBody>
            <a:bodyPr/>
            <a:lstStyle/>
            <a:p>
              <a:endParaRPr lang="fr-FR"/>
            </a:p>
          </p:txBody>
        </p:sp>
      </p:grpSp>
      <p:cxnSp>
        <p:nvCxnSpPr>
          <p:cNvPr id="3" name="Connecteur droit 2">
            <a:extLst>
              <a:ext uri="{FF2B5EF4-FFF2-40B4-BE49-F238E27FC236}">
                <a16:creationId xmlns:a16="http://schemas.microsoft.com/office/drawing/2014/main" id="{90FD1AAB-A0B0-19D6-BE53-83D04A746941}"/>
              </a:ext>
            </a:extLst>
          </p:cNvPr>
          <p:cNvCxnSpPr>
            <a:cxnSpLocks/>
          </p:cNvCxnSpPr>
          <p:nvPr/>
        </p:nvCxnSpPr>
        <p:spPr>
          <a:xfrm>
            <a:off x="6056085" y="1585103"/>
            <a:ext cx="1" cy="4898464"/>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sp>
        <p:nvSpPr>
          <p:cNvPr id="7" name="ZoneTexte 6">
            <a:extLst>
              <a:ext uri="{FF2B5EF4-FFF2-40B4-BE49-F238E27FC236}">
                <a16:creationId xmlns:a16="http://schemas.microsoft.com/office/drawing/2014/main" id="{ACCE1864-8D70-8276-9D72-975DCC26C4B5}"/>
              </a:ext>
            </a:extLst>
          </p:cNvPr>
          <p:cNvSpPr txBox="1"/>
          <p:nvPr/>
        </p:nvSpPr>
        <p:spPr>
          <a:xfrm>
            <a:off x="2051685" y="991681"/>
            <a:ext cx="2525668" cy="646331"/>
          </a:xfrm>
          <a:prstGeom prst="rect">
            <a:avLst/>
          </a:prstGeom>
          <a:noFill/>
        </p:spPr>
        <p:txBody>
          <a:bodyPr wrap="square" rtlCol="0">
            <a:spAutoFit/>
          </a:bodyPr>
          <a:lstStyle/>
          <a:p>
            <a:r>
              <a:rPr lang="fr-FR" sz="3600" dirty="0">
                <a:effectLst>
                  <a:outerShdw blurRad="38100" dist="38100" dir="2700000" algn="tl">
                    <a:srgbClr val="000000">
                      <a:alpha val="43137"/>
                    </a:srgbClr>
                  </a:outerShdw>
                </a:effectLst>
              </a:rPr>
              <a:t>Jeu du furet</a:t>
            </a:r>
          </a:p>
        </p:txBody>
      </p:sp>
      <p:sp>
        <p:nvSpPr>
          <p:cNvPr id="8" name="ZoneTexte 7">
            <a:extLst>
              <a:ext uri="{FF2B5EF4-FFF2-40B4-BE49-F238E27FC236}">
                <a16:creationId xmlns:a16="http://schemas.microsoft.com/office/drawing/2014/main" id="{EB2C7411-4AC4-F6FA-0798-B7F596C623DF}"/>
              </a:ext>
            </a:extLst>
          </p:cNvPr>
          <p:cNvSpPr txBox="1"/>
          <p:nvPr/>
        </p:nvSpPr>
        <p:spPr>
          <a:xfrm>
            <a:off x="439254" y="2345815"/>
            <a:ext cx="5335710" cy="1200329"/>
          </a:xfrm>
          <a:prstGeom prst="rect">
            <a:avLst/>
          </a:prstGeom>
          <a:noFill/>
        </p:spPr>
        <p:txBody>
          <a:bodyPr wrap="square">
            <a:spAutoFit/>
          </a:bodyPr>
          <a:lstStyle/>
          <a:p>
            <a:r>
              <a:rPr lang="fr-FR" sz="3600" dirty="0"/>
              <a:t>Récite la suite des nombres en partant de </a:t>
            </a:r>
            <a:r>
              <a:rPr lang="fr-FR" sz="3600" b="1" dirty="0"/>
              <a:t>20 </a:t>
            </a:r>
            <a:r>
              <a:rPr lang="fr-FR" sz="3600" dirty="0"/>
              <a:t>jusqu’à </a:t>
            </a:r>
            <a:r>
              <a:rPr lang="fr-FR" sz="3600" b="1" dirty="0"/>
              <a:t>60</a:t>
            </a:r>
          </a:p>
        </p:txBody>
      </p:sp>
      <p:sp>
        <p:nvSpPr>
          <p:cNvPr id="9" name="ZoneTexte 8">
            <a:extLst>
              <a:ext uri="{FF2B5EF4-FFF2-40B4-BE49-F238E27FC236}">
                <a16:creationId xmlns:a16="http://schemas.microsoft.com/office/drawing/2014/main" id="{B4B84C9D-52BB-CF54-DFB7-638C3837967F}"/>
              </a:ext>
            </a:extLst>
          </p:cNvPr>
          <p:cNvSpPr txBox="1"/>
          <p:nvPr/>
        </p:nvSpPr>
        <p:spPr>
          <a:xfrm>
            <a:off x="6292122" y="1261937"/>
            <a:ext cx="5696661" cy="646331"/>
          </a:xfrm>
          <a:prstGeom prst="rect">
            <a:avLst/>
          </a:prstGeom>
          <a:noFill/>
        </p:spPr>
        <p:txBody>
          <a:bodyPr wrap="square">
            <a:spAutoFit/>
          </a:bodyPr>
          <a:lstStyle/>
          <a:p>
            <a:r>
              <a:rPr lang="fr-FR" sz="3600" dirty="0"/>
              <a:t>Relis la 1</a:t>
            </a:r>
            <a:r>
              <a:rPr lang="fr-FR" sz="3600" baseline="30000" dirty="0"/>
              <a:t>ère</a:t>
            </a:r>
            <a:r>
              <a:rPr lang="fr-FR" sz="3600" dirty="0"/>
              <a:t> partie de la leçon</a:t>
            </a:r>
            <a:endParaRPr lang="fr-FR" sz="3600" b="1" dirty="0"/>
          </a:p>
        </p:txBody>
      </p:sp>
      <p:pic>
        <p:nvPicPr>
          <p:cNvPr id="4" name="Image 3">
            <a:extLst>
              <a:ext uri="{FF2B5EF4-FFF2-40B4-BE49-F238E27FC236}">
                <a16:creationId xmlns:a16="http://schemas.microsoft.com/office/drawing/2014/main" id="{AEE668C5-233E-21AA-E325-C57FD47CCDEF}"/>
              </a:ext>
            </a:extLst>
          </p:cNvPr>
          <p:cNvPicPr>
            <a:picLocks noChangeAspect="1"/>
          </p:cNvPicPr>
          <p:nvPr/>
        </p:nvPicPr>
        <p:blipFill>
          <a:blip r:embed="rId3"/>
          <a:stretch>
            <a:fillRect/>
          </a:stretch>
        </p:blipFill>
        <p:spPr>
          <a:xfrm>
            <a:off x="6622101" y="1908268"/>
            <a:ext cx="4030144" cy="4225404"/>
          </a:xfrm>
          <a:prstGeom prst="rect">
            <a:avLst/>
          </a:prstGeom>
        </p:spPr>
      </p:pic>
      <mc:AlternateContent xmlns:mc="http://schemas.openxmlformats.org/markup-compatibility/2006" xmlns:p14="http://schemas.microsoft.com/office/powerpoint/2010/main">
        <mc:Choice Requires="p14">
          <p:contentPart p14:bwMode="auto" r:id="rId4">
            <p14:nvContentPartPr>
              <p14:cNvPr id="5" name="Encre 4">
                <a:extLst>
                  <a:ext uri="{FF2B5EF4-FFF2-40B4-BE49-F238E27FC236}">
                    <a16:creationId xmlns:a16="http://schemas.microsoft.com/office/drawing/2014/main" id="{529CA88A-91EB-3BB2-7000-7BCE496157F1}"/>
                  </a:ext>
                </a:extLst>
              </p14:cNvPr>
              <p14:cNvContentPartPr/>
              <p14:nvPr/>
            </p14:nvContentPartPr>
            <p14:xfrm>
              <a:off x="10068973" y="3515784"/>
              <a:ext cx="309600" cy="153720"/>
            </p14:xfrm>
          </p:contentPart>
        </mc:Choice>
        <mc:Fallback xmlns="">
          <p:pic>
            <p:nvPicPr>
              <p:cNvPr id="5" name="Encre 4">
                <a:extLst>
                  <a:ext uri="{FF2B5EF4-FFF2-40B4-BE49-F238E27FC236}">
                    <a16:creationId xmlns:a16="http://schemas.microsoft.com/office/drawing/2014/main" id="{529CA88A-91EB-3BB2-7000-7BCE496157F1}"/>
                  </a:ext>
                </a:extLst>
              </p:cNvPr>
              <p:cNvPicPr/>
              <p:nvPr/>
            </p:nvPicPr>
            <p:blipFill>
              <a:blip r:embed="rId5"/>
              <a:stretch>
                <a:fillRect/>
              </a:stretch>
            </p:blipFill>
            <p:spPr>
              <a:xfrm>
                <a:off x="10050973" y="3497784"/>
                <a:ext cx="345240" cy="189360"/>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14" name="Encre 13">
                <a:extLst>
                  <a:ext uri="{FF2B5EF4-FFF2-40B4-BE49-F238E27FC236}">
                    <a16:creationId xmlns:a16="http://schemas.microsoft.com/office/drawing/2014/main" id="{EFB24E4A-9C0D-FF8F-5B1C-D083B2067EBB}"/>
                  </a:ext>
                </a:extLst>
              </p14:cNvPr>
              <p14:cNvContentPartPr/>
              <p14:nvPr/>
            </p14:nvContentPartPr>
            <p14:xfrm>
              <a:off x="7006813" y="3513624"/>
              <a:ext cx="3206160" cy="720"/>
            </p14:xfrm>
          </p:contentPart>
        </mc:Choice>
        <mc:Fallback xmlns="">
          <p:pic>
            <p:nvPicPr>
              <p:cNvPr id="14" name="Encre 13">
                <a:extLst>
                  <a:ext uri="{FF2B5EF4-FFF2-40B4-BE49-F238E27FC236}">
                    <a16:creationId xmlns:a16="http://schemas.microsoft.com/office/drawing/2014/main" id="{EFB24E4A-9C0D-FF8F-5B1C-D083B2067EBB}"/>
                  </a:ext>
                </a:extLst>
              </p:cNvPr>
              <p:cNvPicPr/>
              <p:nvPr/>
            </p:nvPicPr>
            <p:blipFill>
              <a:blip r:embed="rId7"/>
              <a:stretch>
                <a:fillRect/>
              </a:stretch>
            </p:blipFill>
            <p:spPr>
              <a:xfrm>
                <a:off x="6971173" y="3441624"/>
                <a:ext cx="3277800" cy="144000"/>
              </a:xfrm>
              <a:prstGeom prst="rect">
                <a:avLst/>
              </a:prstGeom>
            </p:spPr>
          </p:pic>
        </mc:Fallback>
      </mc:AlternateContent>
      <p:pic>
        <p:nvPicPr>
          <p:cNvPr id="2" name="Image 1">
            <a:extLst>
              <a:ext uri="{FF2B5EF4-FFF2-40B4-BE49-F238E27FC236}">
                <a16:creationId xmlns:a16="http://schemas.microsoft.com/office/drawing/2014/main" id="{6D8C58D5-5298-DEBD-45DC-5B2F3A8367AA}"/>
              </a:ext>
            </a:extLst>
          </p:cNvPr>
          <p:cNvPicPr>
            <a:picLocks noChangeAspect="1"/>
          </p:cNvPicPr>
          <p:nvPr/>
        </p:nvPicPr>
        <p:blipFill>
          <a:blip r:embed="rId8"/>
          <a:stretch>
            <a:fillRect/>
          </a:stretch>
        </p:blipFill>
        <p:spPr>
          <a:xfrm>
            <a:off x="1094089" y="230300"/>
            <a:ext cx="957596" cy="1174409"/>
          </a:xfrm>
          <a:prstGeom prst="rect">
            <a:avLst/>
          </a:prstGeom>
        </p:spPr>
      </p:pic>
    </p:spTree>
    <p:extLst>
      <p:ext uri="{BB962C8B-B14F-4D97-AF65-F5344CB8AC3E}">
        <p14:creationId xmlns:p14="http://schemas.microsoft.com/office/powerpoint/2010/main" val="670050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39D0CB-8B08-3955-91B9-EEA8E9A80615}"/>
            </a:ext>
          </a:extLst>
        </p:cNvPr>
        <p:cNvGrpSpPr/>
        <p:nvPr/>
      </p:nvGrpSpPr>
      <p:grpSpPr>
        <a:xfrm>
          <a:off x="0" y="0"/>
          <a:ext cx="0" cy="0"/>
          <a:chOff x="0" y="0"/>
          <a:chExt cx="0" cy="0"/>
        </a:xfrm>
      </p:grpSpPr>
      <p:grpSp>
        <p:nvGrpSpPr>
          <p:cNvPr id="10" name="Group 6357">
            <a:extLst>
              <a:ext uri="{FF2B5EF4-FFF2-40B4-BE49-F238E27FC236}">
                <a16:creationId xmlns:a16="http://schemas.microsoft.com/office/drawing/2014/main" id="{B3FBF51F-1B83-97E1-6E57-9472A3A854FE}"/>
              </a:ext>
            </a:extLst>
          </p:cNvPr>
          <p:cNvGrpSpPr/>
          <p:nvPr/>
        </p:nvGrpSpPr>
        <p:grpSpPr>
          <a:xfrm>
            <a:off x="0" y="0"/>
            <a:ext cx="2051685" cy="1764030"/>
            <a:chOff x="0" y="0"/>
            <a:chExt cx="2052011" cy="1764030"/>
          </a:xfrm>
        </p:grpSpPr>
        <p:sp>
          <p:nvSpPr>
            <p:cNvPr id="11" name="Shape 19">
              <a:extLst>
                <a:ext uri="{FF2B5EF4-FFF2-40B4-BE49-F238E27FC236}">
                  <a16:creationId xmlns:a16="http://schemas.microsoft.com/office/drawing/2014/main" id="{6B3B8E81-3CD3-DCE8-1520-2DC8B3DB19AC}"/>
                </a:ext>
              </a:extLst>
            </p:cNvPr>
            <p:cNvSpPr/>
            <p:nvPr/>
          </p:nvSpPr>
          <p:spPr>
            <a:xfrm>
              <a:off x="0" y="0"/>
              <a:ext cx="2052011" cy="1764030"/>
            </a:xfrm>
            <a:custGeom>
              <a:avLst/>
              <a:gdLst/>
              <a:ahLst/>
              <a:cxnLst/>
              <a:rect l="0" t="0" r="0" b="0"/>
              <a:pathLst>
                <a:path w="2052011" h="1764030">
                  <a:moveTo>
                    <a:pt x="0" y="0"/>
                  </a:moveTo>
                  <a:lnTo>
                    <a:pt x="2052011" y="0"/>
                  </a:lnTo>
                  <a:lnTo>
                    <a:pt x="0" y="1764030"/>
                  </a:lnTo>
                  <a:lnTo>
                    <a:pt x="0" y="0"/>
                  </a:lnTo>
                  <a:close/>
                </a:path>
              </a:pathLst>
            </a:custGeom>
            <a:ln w="0" cap="flat">
              <a:miter lim="127000"/>
            </a:ln>
          </p:spPr>
          <p:style>
            <a:lnRef idx="0">
              <a:srgbClr val="000000">
                <a:alpha val="0"/>
              </a:srgbClr>
            </a:lnRef>
            <a:fillRef idx="1">
              <a:srgbClr val="FFCC00"/>
            </a:fillRef>
            <a:effectRef idx="0">
              <a:scrgbClr r="0" g="0" b="0"/>
            </a:effectRef>
            <a:fontRef idx="none"/>
          </p:style>
          <p:txBody>
            <a:bodyPr/>
            <a:lstStyle/>
            <a:p>
              <a:endParaRPr lang="fr-FR"/>
            </a:p>
          </p:txBody>
        </p:sp>
        <p:sp>
          <p:nvSpPr>
            <p:cNvPr id="13" name="Shape 21">
              <a:extLst>
                <a:ext uri="{FF2B5EF4-FFF2-40B4-BE49-F238E27FC236}">
                  <a16:creationId xmlns:a16="http://schemas.microsoft.com/office/drawing/2014/main" id="{E3974D7A-20CC-898A-3F7F-0B39FA813CAD}"/>
                </a:ext>
              </a:extLst>
            </p:cNvPr>
            <p:cNvSpPr/>
            <p:nvPr/>
          </p:nvSpPr>
          <p:spPr>
            <a:xfrm>
              <a:off x="0" y="0"/>
              <a:ext cx="2052011" cy="1764030"/>
            </a:xfrm>
            <a:custGeom>
              <a:avLst/>
              <a:gdLst/>
              <a:ahLst/>
              <a:cxnLst/>
              <a:rect l="0" t="0" r="0" b="0"/>
              <a:pathLst>
                <a:path w="2052011" h="1764030">
                  <a:moveTo>
                    <a:pt x="2052011" y="0"/>
                  </a:moveTo>
                  <a:lnTo>
                    <a:pt x="0" y="0"/>
                  </a:lnTo>
                  <a:lnTo>
                    <a:pt x="0" y="1764030"/>
                  </a:lnTo>
                  <a:close/>
                </a:path>
              </a:pathLst>
            </a:custGeom>
            <a:ln w="19050" cap="rnd">
              <a:round/>
            </a:ln>
          </p:spPr>
          <p:style>
            <a:lnRef idx="1">
              <a:srgbClr val="FFCC00"/>
            </a:lnRef>
            <a:fillRef idx="0">
              <a:srgbClr val="000000">
                <a:alpha val="0"/>
              </a:srgbClr>
            </a:fillRef>
            <a:effectRef idx="0">
              <a:scrgbClr r="0" g="0" b="0"/>
            </a:effectRef>
            <a:fontRef idx="none"/>
          </p:style>
          <p:txBody>
            <a:bodyPr/>
            <a:lstStyle/>
            <a:p>
              <a:endParaRPr lang="fr-FR"/>
            </a:p>
          </p:txBody>
        </p:sp>
      </p:grpSp>
      <p:cxnSp>
        <p:nvCxnSpPr>
          <p:cNvPr id="3" name="Connecteur droit 2">
            <a:extLst>
              <a:ext uri="{FF2B5EF4-FFF2-40B4-BE49-F238E27FC236}">
                <a16:creationId xmlns:a16="http://schemas.microsoft.com/office/drawing/2014/main" id="{FF290898-159D-CAD6-C6AE-F379E93BB7AB}"/>
              </a:ext>
            </a:extLst>
          </p:cNvPr>
          <p:cNvCxnSpPr>
            <a:cxnSpLocks/>
          </p:cNvCxnSpPr>
          <p:nvPr/>
        </p:nvCxnSpPr>
        <p:spPr>
          <a:xfrm>
            <a:off x="6056085" y="1585103"/>
            <a:ext cx="1" cy="4898464"/>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sp>
        <p:nvSpPr>
          <p:cNvPr id="7" name="ZoneTexte 6">
            <a:extLst>
              <a:ext uri="{FF2B5EF4-FFF2-40B4-BE49-F238E27FC236}">
                <a16:creationId xmlns:a16="http://schemas.microsoft.com/office/drawing/2014/main" id="{913D9F26-2CD8-D889-6631-CD6590128BD8}"/>
              </a:ext>
            </a:extLst>
          </p:cNvPr>
          <p:cNvSpPr txBox="1"/>
          <p:nvPr/>
        </p:nvSpPr>
        <p:spPr>
          <a:xfrm>
            <a:off x="1844275" y="981407"/>
            <a:ext cx="2525668" cy="646331"/>
          </a:xfrm>
          <a:prstGeom prst="rect">
            <a:avLst/>
          </a:prstGeom>
          <a:noFill/>
        </p:spPr>
        <p:txBody>
          <a:bodyPr wrap="square" rtlCol="0">
            <a:spAutoFit/>
          </a:bodyPr>
          <a:lstStyle/>
          <a:p>
            <a:r>
              <a:rPr lang="fr-FR" sz="3600" dirty="0">
                <a:effectLst>
                  <a:outerShdw blurRad="38100" dist="38100" dir="2700000" algn="tl">
                    <a:srgbClr val="000000">
                      <a:alpha val="43137"/>
                    </a:srgbClr>
                  </a:outerShdw>
                </a:effectLst>
              </a:rPr>
              <a:t>Jeu du furet</a:t>
            </a:r>
          </a:p>
        </p:txBody>
      </p:sp>
      <p:sp>
        <p:nvSpPr>
          <p:cNvPr id="8" name="ZoneTexte 7">
            <a:extLst>
              <a:ext uri="{FF2B5EF4-FFF2-40B4-BE49-F238E27FC236}">
                <a16:creationId xmlns:a16="http://schemas.microsoft.com/office/drawing/2014/main" id="{A9F45357-87F1-1992-6E4F-65649BD8AAB8}"/>
              </a:ext>
            </a:extLst>
          </p:cNvPr>
          <p:cNvSpPr txBox="1"/>
          <p:nvPr/>
        </p:nvSpPr>
        <p:spPr>
          <a:xfrm>
            <a:off x="439254" y="2345815"/>
            <a:ext cx="5335710" cy="1754326"/>
          </a:xfrm>
          <a:prstGeom prst="rect">
            <a:avLst/>
          </a:prstGeom>
          <a:noFill/>
        </p:spPr>
        <p:txBody>
          <a:bodyPr wrap="square">
            <a:spAutoFit/>
          </a:bodyPr>
          <a:lstStyle/>
          <a:p>
            <a:r>
              <a:rPr lang="fr-FR" sz="3600" dirty="0"/>
              <a:t>Récite la suite des nombres, à rebours, en partant de </a:t>
            </a:r>
            <a:r>
              <a:rPr lang="fr-FR" sz="3600" b="1" dirty="0"/>
              <a:t>30</a:t>
            </a:r>
          </a:p>
        </p:txBody>
      </p:sp>
      <p:pic>
        <p:nvPicPr>
          <p:cNvPr id="4" name="Image 3">
            <a:extLst>
              <a:ext uri="{FF2B5EF4-FFF2-40B4-BE49-F238E27FC236}">
                <a16:creationId xmlns:a16="http://schemas.microsoft.com/office/drawing/2014/main" id="{ACFE134F-8DB6-9635-1EAF-7B22BDDE0AE7}"/>
              </a:ext>
            </a:extLst>
          </p:cNvPr>
          <p:cNvPicPr>
            <a:picLocks noChangeAspect="1"/>
          </p:cNvPicPr>
          <p:nvPr/>
        </p:nvPicPr>
        <p:blipFill>
          <a:blip r:embed="rId3"/>
          <a:stretch>
            <a:fillRect/>
          </a:stretch>
        </p:blipFill>
        <p:spPr>
          <a:xfrm>
            <a:off x="6622101" y="1908268"/>
            <a:ext cx="4030144" cy="4225404"/>
          </a:xfrm>
          <a:prstGeom prst="rect">
            <a:avLst/>
          </a:prstGeom>
        </p:spPr>
      </p:pic>
      <p:sp>
        <p:nvSpPr>
          <p:cNvPr id="5" name="ZoneTexte 4">
            <a:extLst>
              <a:ext uri="{FF2B5EF4-FFF2-40B4-BE49-F238E27FC236}">
                <a16:creationId xmlns:a16="http://schemas.microsoft.com/office/drawing/2014/main" id="{FB2650AE-3F7A-1EF4-07FF-909DC42C730D}"/>
              </a:ext>
            </a:extLst>
          </p:cNvPr>
          <p:cNvSpPr txBox="1"/>
          <p:nvPr/>
        </p:nvSpPr>
        <p:spPr>
          <a:xfrm>
            <a:off x="6292122" y="1261937"/>
            <a:ext cx="5696661" cy="646331"/>
          </a:xfrm>
          <a:prstGeom prst="rect">
            <a:avLst/>
          </a:prstGeom>
          <a:noFill/>
        </p:spPr>
        <p:txBody>
          <a:bodyPr wrap="square">
            <a:spAutoFit/>
          </a:bodyPr>
          <a:lstStyle/>
          <a:p>
            <a:r>
              <a:rPr lang="fr-FR" sz="3600" dirty="0"/>
              <a:t>Relis la 1</a:t>
            </a:r>
            <a:r>
              <a:rPr lang="fr-FR" sz="3600" baseline="30000" dirty="0"/>
              <a:t>ère</a:t>
            </a:r>
            <a:r>
              <a:rPr lang="fr-FR" sz="3600" dirty="0"/>
              <a:t> partie de la leçon</a:t>
            </a:r>
            <a:endParaRPr lang="fr-FR" sz="3600" b="1" dirty="0"/>
          </a:p>
        </p:txBody>
      </p:sp>
      <p:pic>
        <p:nvPicPr>
          <p:cNvPr id="2" name="Image 1">
            <a:extLst>
              <a:ext uri="{FF2B5EF4-FFF2-40B4-BE49-F238E27FC236}">
                <a16:creationId xmlns:a16="http://schemas.microsoft.com/office/drawing/2014/main" id="{0EF1F8A5-EC60-0793-6E21-425E7382F30F}"/>
              </a:ext>
            </a:extLst>
          </p:cNvPr>
          <p:cNvPicPr>
            <a:picLocks noChangeAspect="1"/>
          </p:cNvPicPr>
          <p:nvPr/>
        </p:nvPicPr>
        <p:blipFill>
          <a:blip r:embed="rId4"/>
          <a:stretch>
            <a:fillRect/>
          </a:stretch>
        </p:blipFill>
        <p:spPr>
          <a:xfrm>
            <a:off x="886679" y="225163"/>
            <a:ext cx="957596" cy="1174409"/>
          </a:xfrm>
          <a:prstGeom prst="rect">
            <a:avLst/>
          </a:prstGeom>
        </p:spPr>
      </p:pic>
    </p:spTree>
    <p:extLst>
      <p:ext uri="{BB962C8B-B14F-4D97-AF65-F5344CB8AC3E}">
        <p14:creationId xmlns:p14="http://schemas.microsoft.com/office/powerpoint/2010/main" val="25730019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3B09C5-E4DD-6AF2-E0F2-12300B6F224A}"/>
            </a:ext>
          </a:extLst>
        </p:cNvPr>
        <p:cNvGrpSpPr/>
        <p:nvPr/>
      </p:nvGrpSpPr>
      <p:grpSpPr>
        <a:xfrm>
          <a:off x="0" y="0"/>
          <a:ext cx="0" cy="0"/>
          <a:chOff x="0" y="0"/>
          <a:chExt cx="0" cy="0"/>
        </a:xfrm>
      </p:grpSpPr>
      <p:grpSp>
        <p:nvGrpSpPr>
          <p:cNvPr id="10" name="Group 6357">
            <a:extLst>
              <a:ext uri="{FF2B5EF4-FFF2-40B4-BE49-F238E27FC236}">
                <a16:creationId xmlns:a16="http://schemas.microsoft.com/office/drawing/2014/main" id="{82059A6E-ADE1-199C-416E-2A4E58108FF5}"/>
              </a:ext>
            </a:extLst>
          </p:cNvPr>
          <p:cNvGrpSpPr/>
          <p:nvPr/>
        </p:nvGrpSpPr>
        <p:grpSpPr>
          <a:xfrm>
            <a:off x="0" y="0"/>
            <a:ext cx="2051685" cy="1764030"/>
            <a:chOff x="0" y="0"/>
            <a:chExt cx="2052011" cy="1764030"/>
          </a:xfrm>
        </p:grpSpPr>
        <p:sp>
          <p:nvSpPr>
            <p:cNvPr id="11" name="Shape 19">
              <a:extLst>
                <a:ext uri="{FF2B5EF4-FFF2-40B4-BE49-F238E27FC236}">
                  <a16:creationId xmlns:a16="http://schemas.microsoft.com/office/drawing/2014/main" id="{5AAEFE05-9CBA-5244-39AF-2D315C062115}"/>
                </a:ext>
              </a:extLst>
            </p:cNvPr>
            <p:cNvSpPr/>
            <p:nvPr/>
          </p:nvSpPr>
          <p:spPr>
            <a:xfrm>
              <a:off x="0" y="0"/>
              <a:ext cx="2052011" cy="1764030"/>
            </a:xfrm>
            <a:custGeom>
              <a:avLst/>
              <a:gdLst/>
              <a:ahLst/>
              <a:cxnLst/>
              <a:rect l="0" t="0" r="0" b="0"/>
              <a:pathLst>
                <a:path w="2052011" h="1764030">
                  <a:moveTo>
                    <a:pt x="0" y="0"/>
                  </a:moveTo>
                  <a:lnTo>
                    <a:pt x="2052011" y="0"/>
                  </a:lnTo>
                  <a:lnTo>
                    <a:pt x="0" y="1764030"/>
                  </a:lnTo>
                  <a:lnTo>
                    <a:pt x="0" y="0"/>
                  </a:lnTo>
                  <a:close/>
                </a:path>
              </a:pathLst>
            </a:custGeom>
            <a:ln w="0" cap="flat">
              <a:miter lim="127000"/>
            </a:ln>
          </p:spPr>
          <p:style>
            <a:lnRef idx="0">
              <a:srgbClr val="000000">
                <a:alpha val="0"/>
              </a:srgbClr>
            </a:lnRef>
            <a:fillRef idx="1">
              <a:srgbClr val="FFCC00"/>
            </a:fillRef>
            <a:effectRef idx="0">
              <a:scrgbClr r="0" g="0" b="0"/>
            </a:effectRef>
            <a:fontRef idx="none"/>
          </p:style>
          <p:txBody>
            <a:bodyPr/>
            <a:lstStyle/>
            <a:p>
              <a:endParaRPr lang="fr-FR"/>
            </a:p>
          </p:txBody>
        </p:sp>
        <p:sp>
          <p:nvSpPr>
            <p:cNvPr id="13" name="Shape 21">
              <a:extLst>
                <a:ext uri="{FF2B5EF4-FFF2-40B4-BE49-F238E27FC236}">
                  <a16:creationId xmlns:a16="http://schemas.microsoft.com/office/drawing/2014/main" id="{E5591F82-5BCB-9769-A7FF-68EC5FC6DDD6}"/>
                </a:ext>
              </a:extLst>
            </p:cNvPr>
            <p:cNvSpPr/>
            <p:nvPr/>
          </p:nvSpPr>
          <p:spPr>
            <a:xfrm>
              <a:off x="0" y="0"/>
              <a:ext cx="2052011" cy="1764030"/>
            </a:xfrm>
            <a:custGeom>
              <a:avLst/>
              <a:gdLst/>
              <a:ahLst/>
              <a:cxnLst/>
              <a:rect l="0" t="0" r="0" b="0"/>
              <a:pathLst>
                <a:path w="2052011" h="1764030">
                  <a:moveTo>
                    <a:pt x="2052011" y="0"/>
                  </a:moveTo>
                  <a:lnTo>
                    <a:pt x="0" y="0"/>
                  </a:lnTo>
                  <a:lnTo>
                    <a:pt x="0" y="1764030"/>
                  </a:lnTo>
                  <a:close/>
                </a:path>
              </a:pathLst>
            </a:custGeom>
            <a:ln w="19050" cap="rnd">
              <a:round/>
            </a:ln>
          </p:spPr>
          <p:style>
            <a:lnRef idx="1">
              <a:srgbClr val="FFCC00"/>
            </a:lnRef>
            <a:fillRef idx="0">
              <a:srgbClr val="000000">
                <a:alpha val="0"/>
              </a:srgbClr>
            </a:fillRef>
            <a:effectRef idx="0">
              <a:scrgbClr r="0" g="0" b="0"/>
            </a:effectRef>
            <a:fontRef idx="none"/>
          </p:style>
          <p:txBody>
            <a:bodyPr/>
            <a:lstStyle/>
            <a:p>
              <a:endParaRPr lang="fr-FR"/>
            </a:p>
          </p:txBody>
        </p:sp>
      </p:grpSp>
      <p:cxnSp>
        <p:nvCxnSpPr>
          <p:cNvPr id="3" name="Connecteur droit 2">
            <a:extLst>
              <a:ext uri="{FF2B5EF4-FFF2-40B4-BE49-F238E27FC236}">
                <a16:creationId xmlns:a16="http://schemas.microsoft.com/office/drawing/2014/main" id="{6FFF564D-E618-E2C3-A1F8-515C7E92867F}"/>
              </a:ext>
            </a:extLst>
          </p:cNvPr>
          <p:cNvCxnSpPr>
            <a:cxnSpLocks/>
          </p:cNvCxnSpPr>
          <p:nvPr/>
        </p:nvCxnSpPr>
        <p:spPr>
          <a:xfrm>
            <a:off x="6056085" y="1585103"/>
            <a:ext cx="1" cy="4898464"/>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pic>
        <p:nvPicPr>
          <p:cNvPr id="21" name="Image 20">
            <a:extLst>
              <a:ext uri="{FF2B5EF4-FFF2-40B4-BE49-F238E27FC236}">
                <a16:creationId xmlns:a16="http://schemas.microsoft.com/office/drawing/2014/main" id="{8942C1CA-A697-8053-4BFF-DEEC9ED52F41}"/>
              </a:ext>
            </a:extLst>
          </p:cNvPr>
          <p:cNvPicPr>
            <a:picLocks noChangeAspect="1"/>
          </p:cNvPicPr>
          <p:nvPr/>
        </p:nvPicPr>
        <p:blipFill>
          <a:blip r:embed="rId3"/>
          <a:stretch>
            <a:fillRect/>
          </a:stretch>
        </p:blipFill>
        <p:spPr>
          <a:xfrm>
            <a:off x="5576602" y="123290"/>
            <a:ext cx="1038797" cy="1038797"/>
          </a:xfrm>
          <a:prstGeom prst="rect">
            <a:avLst/>
          </a:prstGeom>
        </p:spPr>
      </p:pic>
      <p:sp>
        <p:nvSpPr>
          <p:cNvPr id="2" name="ZoneTexte 1">
            <a:extLst>
              <a:ext uri="{FF2B5EF4-FFF2-40B4-BE49-F238E27FC236}">
                <a16:creationId xmlns:a16="http://schemas.microsoft.com/office/drawing/2014/main" id="{4BA374E8-C6BC-195B-34EC-9CE740A06847}"/>
              </a:ext>
            </a:extLst>
          </p:cNvPr>
          <p:cNvSpPr txBox="1"/>
          <p:nvPr/>
        </p:nvSpPr>
        <p:spPr>
          <a:xfrm>
            <a:off x="6417036" y="1585103"/>
            <a:ext cx="5335710" cy="1815882"/>
          </a:xfrm>
          <a:prstGeom prst="rect">
            <a:avLst/>
          </a:prstGeom>
          <a:noFill/>
        </p:spPr>
        <p:txBody>
          <a:bodyPr wrap="square">
            <a:spAutoFit/>
          </a:bodyPr>
          <a:lstStyle/>
          <a:p>
            <a:r>
              <a:rPr lang="fr-FR" sz="2800" b="1" dirty="0"/>
              <a:t>1/ </a:t>
            </a:r>
            <a:r>
              <a:rPr lang="fr-FR" sz="2800" dirty="0"/>
              <a:t>Ecris en chiffres les nombres représentés </a:t>
            </a:r>
          </a:p>
          <a:p>
            <a:r>
              <a:rPr lang="fr-FR" sz="2800" b="1" dirty="0"/>
              <a:t>2/ </a:t>
            </a:r>
            <a:r>
              <a:rPr lang="fr-FR" sz="2800" dirty="0"/>
              <a:t>Compare les nombres avec le symbole &lt; ou &gt;</a:t>
            </a:r>
          </a:p>
        </p:txBody>
      </p:sp>
      <p:sp>
        <p:nvSpPr>
          <p:cNvPr id="4" name="ZoneTexte 3">
            <a:extLst>
              <a:ext uri="{FF2B5EF4-FFF2-40B4-BE49-F238E27FC236}">
                <a16:creationId xmlns:a16="http://schemas.microsoft.com/office/drawing/2014/main" id="{AA41BE98-30D3-0CE2-A0D2-E54729F37B64}"/>
              </a:ext>
            </a:extLst>
          </p:cNvPr>
          <p:cNvSpPr txBox="1"/>
          <p:nvPr/>
        </p:nvSpPr>
        <p:spPr>
          <a:xfrm>
            <a:off x="678094" y="1585103"/>
            <a:ext cx="4898508" cy="523220"/>
          </a:xfrm>
          <a:prstGeom prst="rect">
            <a:avLst/>
          </a:prstGeom>
          <a:noFill/>
        </p:spPr>
        <p:txBody>
          <a:bodyPr wrap="square">
            <a:spAutoFit/>
          </a:bodyPr>
          <a:lstStyle/>
          <a:p>
            <a:r>
              <a:rPr lang="fr-FR" sz="2800" dirty="0"/>
              <a:t>Ajoute le nombre manquant</a:t>
            </a:r>
          </a:p>
        </p:txBody>
      </p:sp>
      <p:sp>
        <p:nvSpPr>
          <p:cNvPr id="5" name="ZoneTexte 4">
            <a:extLst>
              <a:ext uri="{FF2B5EF4-FFF2-40B4-BE49-F238E27FC236}">
                <a16:creationId xmlns:a16="http://schemas.microsoft.com/office/drawing/2014/main" id="{CBB09F17-6238-E717-2733-323F2922D01C}"/>
              </a:ext>
            </a:extLst>
          </p:cNvPr>
          <p:cNvSpPr txBox="1"/>
          <p:nvPr/>
        </p:nvSpPr>
        <p:spPr>
          <a:xfrm>
            <a:off x="731698" y="2370975"/>
            <a:ext cx="4384832" cy="1015663"/>
          </a:xfrm>
          <a:prstGeom prst="rect">
            <a:avLst/>
          </a:prstGeom>
          <a:noFill/>
        </p:spPr>
        <p:txBody>
          <a:bodyPr wrap="square" rtlCol="0">
            <a:spAutoFit/>
          </a:bodyPr>
          <a:lstStyle/>
          <a:p>
            <a:pPr algn="ctr"/>
            <a:r>
              <a:rPr lang="fr-FR" sz="5400" b="1" dirty="0">
                <a:latin typeface="BelleAllureCE" panose="02000803000000000000" pitchFamily="50" charset="0"/>
                <a:cs typeface="Arial" panose="020B0604020202020204" pitchFamily="34" charset="0"/>
                <a:sym typeface="Webdings" panose="05030102010509060703" pitchFamily="18" charset="2"/>
              </a:rPr>
              <a:t>13</a:t>
            </a:r>
            <a:r>
              <a:rPr lang="fr-FR" sz="6000" dirty="0">
                <a:latin typeface="Arial" panose="020B0604020202020204" pitchFamily="34" charset="0"/>
                <a:cs typeface="Arial" panose="020B0604020202020204" pitchFamily="34" charset="0"/>
                <a:sym typeface="Webdings" panose="05030102010509060703" pitchFamily="18" charset="2"/>
              </a:rPr>
              <a:t> - … - </a:t>
            </a:r>
            <a:r>
              <a:rPr lang="fr-FR" sz="5400" b="1" dirty="0">
                <a:latin typeface="BelleAllureCE" panose="02000803000000000000" pitchFamily="50" charset="0"/>
                <a:cs typeface="Arial" panose="020B0604020202020204" pitchFamily="34" charset="0"/>
                <a:sym typeface="Webdings" panose="05030102010509060703" pitchFamily="18" charset="2"/>
              </a:rPr>
              <a:t>15</a:t>
            </a:r>
            <a:endParaRPr lang="fr-FR" sz="6000" b="1" dirty="0">
              <a:latin typeface="BelleAllureCE" panose="02000803000000000000" pitchFamily="50" charset="0"/>
              <a:cs typeface="Arial" panose="020B0604020202020204" pitchFamily="34" charset="0"/>
            </a:endParaRPr>
          </a:p>
        </p:txBody>
      </p:sp>
      <p:pic>
        <p:nvPicPr>
          <p:cNvPr id="7" name="Image 6">
            <a:extLst>
              <a:ext uri="{FF2B5EF4-FFF2-40B4-BE49-F238E27FC236}">
                <a16:creationId xmlns:a16="http://schemas.microsoft.com/office/drawing/2014/main" id="{07B9D7AF-D9E9-6E6A-7806-0ACA112FCCBB}"/>
              </a:ext>
            </a:extLst>
          </p:cNvPr>
          <p:cNvPicPr>
            <a:picLocks noChangeAspect="1"/>
          </p:cNvPicPr>
          <p:nvPr/>
        </p:nvPicPr>
        <p:blipFill>
          <a:blip r:embed="rId4"/>
          <a:stretch>
            <a:fillRect/>
          </a:stretch>
        </p:blipFill>
        <p:spPr>
          <a:xfrm>
            <a:off x="6535569" y="3698454"/>
            <a:ext cx="5247600" cy="1212593"/>
          </a:xfrm>
          <a:prstGeom prst="rect">
            <a:avLst/>
          </a:prstGeom>
        </p:spPr>
      </p:pic>
    </p:spTree>
    <p:extLst>
      <p:ext uri="{BB962C8B-B14F-4D97-AF65-F5344CB8AC3E}">
        <p14:creationId xmlns:p14="http://schemas.microsoft.com/office/powerpoint/2010/main" val="32890849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6E1F984-A63D-5C76-0204-D7FAB907D147}"/>
            </a:ext>
          </a:extLst>
        </p:cNvPr>
        <p:cNvGrpSpPr/>
        <p:nvPr/>
      </p:nvGrpSpPr>
      <p:grpSpPr>
        <a:xfrm>
          <a:off x="0" y="0"/>
          <a:ext cx="0" cy="0"/>
          <a:chOff x="0" y="0"/>
          <a:chExt cx="0" cy="0"/>
        </a:xfrm>
      </p:grpSpPr>
      <p:grpSp>
        <p:nvGrpSpPr>
          <p:cNvPr id="10" name="Group 6357">
            <a:extLst>
              <a:ext uri="{FF2B5EF4-FFF2-40B4-BE49-F238E27FC236}">
                <a16:creationId xmlns:a16="http://schemas.microsoft.com/office/drawing/2014/main" id="{4E85795F-E116-372D-822C-B08EEA224A54}"/>
              </a:ext>
            </a:extLst>
          </p:cNvPr>
          <p:cNvGrpSpPr/>
          <p:nvPr/>
        </p:nvGrpSpPr>
        <p:grpSpPr>
          <a:xfrm>
            <a:off x="0" y="0"/>
            <a:ext cx="2051685" cy="1764030"/>
            <a:chOff x="0" y="0"/>
            <a:chExt cx="2052011" cy="1764030"/>
          </a:xfrm>
        </p:grpSpPr>
        <p:sp>
          <p:nvSpPr>
            <p:cNvPr id="11" name="Shape 19">
              <a:extLst>
                <a:ext uri="{FF2B5EF4-FFF2-40B4-BE49-F238E27FC236}">
                  <a16:creationId xmlns:a16="http://schemas.microsoft.com/office/drawing/2014/main" id="{E29DCE0B-CEC1-70F1-CAA4-2D7B3630D221}"/>
                </a:ext>
              </a:extLst>
            </p:cNvPr>
            <p:cNvSpPr/>
            <p:nvPr/>
          </p:nvSpPr>
          <p:spPr>
            <a:xfrm>
              <a:off x="0" y="0"/>
              <a:ext cx="2052011" cy="1764030"/>
            </a:xfrm>
            <a:custGeom>
              <a:avLst/>
              <a:gdLst/>
              <a:ahLst/>
              <a:cxnLst/>
              <a:rect l="0" t="0" r="0" b="0"/>
              <a:pathLst>
                <a:path w="2052011" h="1764030">
                  <a:moveTo>
                    <a:pt x="0" y="0"/>
                  </a:moveTo>
                  <a:lnTo>
                    <a:pt x="2052011" y="0"/>
                  </a:lnTo>
                  <a:lnTo>
                    <a:pt x="0" y="1764030"/>
                  </a:lnTo>
                  <a:lnTo>
                    <a:pt x="0" y="0"/>
                  </a:lnTo>
                  <a:close/>
                </a:path>
              </a:pathLst>
            </a:custGeom>
            <a:ln w="0" cap="flat">
              <a:miter lim="127000"/>
            </a:ln>
          </p:spPr>
          <p:style>
            <a:lnRef idx="0">
              <a:srgbClr val="000000">
                <a:alpha val="0"/>
              </a:srgbClr>
            </a:lnRef>
            <a:fillRef idx="1">
              <a:srgbClr val="FFCC00"/>
            </a:fillRef>
            <a:effectRef idx="0">
              <a:scrgbClr r="0" g="0" b="0"/>
            </a:effectRef>
            <a:fontRef idx="none"/>
          </p:style>
          <p:txBody>
            <a:bodyPr/>
            <a:lstStyle/>
            <a:p>
              <a:endParaRPr lang="fr-FR"/>
            </a:p>
          </p:txBody>
        </p:sp>
        <p:sp>
          <p:nvSpPr>
            <p:cNvPr id="13" name="Shape 21">
              <a:extLst>
                <a:ext uri="{FF2B5EF4-FFF2-40B4-BE49-F238E27FC236}">
                  <a16:creationId xmlns:a16="http://schemas.microsoft.com/office/drawing/2014/main" id="{0811995D-34E0-F4F7-95F2-DFEA6C0189E5}"/>
                </a:ext>
              </a:extLst>
            </p:cNvPr>
            <p:cNvSpPr/>
            <p:nvPr/>
          </p:nvSpPr>
          <p:spPr>
            <a:xfrm>
              <a:off x="0" y="0"/>
              <a:ext cx="2052011" cy="1764030"/>
            </a:xfrm>
            <a:custGeom>
              <a:avLst/>
              <a:gdLst/>
              <a:ahLst/>
              <a:cxnLst/>
              <a:rect l="0" t="0" r="0" b="0"/>
              <a:pathLst>
                <a:path w="2052011" h="1764030">
                  <a:moveTo>
                    <a:pt x="2052011" y="0"/>
                  </a:moveTo>
                  <a:lnTo>
                    <a:pt x="0" y="0"/>
                  </a:lnTo>
                  <a:lnTo>
                    <a:pt x="0" y="1764030"/>
                  </a:lnTo>
                  <a:close/>
                </a:path>
              </a:pathLst>
            </a:custGeom>
            <a:ln w="19050" cap="rnd">
              <a:round/>
            </a:ln>
          </p:spPr>
          <p:style>
            <a:lnRef idx="1">
              <a:srgbClr val="FFCC00"/>
            </a:lnRef>
            <a:fillRef idx="0">
              <a:srgbClr val="000000">
                <a:alpha val="0"/>
              </a:srgbClr>
            </a:fillRef>
            <a:effectRef idx="0">
              <a:scrgbClr r="0" g="0" b="0"/>
            </a:effectRef>
            <a:fontRef idx="none"/>
          </p:style>
          <p:txBody>
            <a:bodyPr/>
            <a:lstStyle/>
            <a:p>
              <a:endParaRPr lang="fr-FR"/>
            </a:p>
          </p:txBody>
        </p:sp>
      </p:grpSp>
      <p:cxnSp>
        <p:nvCxnSpPr>
          <p:cNvPr id="3" name="Connecteur droit 2">
            <a:extLst>
              <a:ext uri="{FF2B5EF4-FFF2-40B4-BE49-F238E27FC236}">
                <a16:creationId xmlns:a16="http://schemas.microsoft.com/office/drawing/2014/main" id="{BE670FB1-7241-B362-34A1-5FD45615E6AB}"/>
              </a:ext>
            </a:extLst>
          </p:cNvPr>
          <p:cNvCxnSpPr>
            <a:cxnSpLocks/>
          </p:cNvCxnSpPr>
          <p:nvPr/>
        </p:nvCxnSpPr>
        <p:spPr>
          <a:xfrm>
            <a:off x="6056085" y="1585103"/>
            <a:ext cx="1" cy="4898464"/>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pic>
        <p:nvPicPr>
          <p:cNvPr id="21" name="Image 20">
            <a:extLst>
              <a:ext uri="{FF2B5EF4-FFF2-40B4-BE49-F238E27FC236}">
                <a16:creationId xmlns:a16="http://schemas.microsoft.com/office/drawing/2014/main" id="{922F3CBC-6821-32F3-FCEC-3C7A02D2BE51}"/>
              </a:ext>
            </a:extLst>
          </p:cNvPr>
          <p:cNvPicPr>
            <a:picLocks noChangeAspect="1"/>
          </p:cNvPicPr>
          <p:nvPr/>
        </p:nvPicPr>
        <p:blipFill>
          <a:blip r:embed="rId3"/>
          <a:stretch>
            <a:fillRect/>
          </a:stretch>
        </p:blipFill>
        <p:spPr>
          <a:xfrm>
            <a:off x="5576602" y="123290"/>
            <a:ext cx="1038797" cy="1038797"/>
          </a:xfrm>
          <a:prstGeom prst="rect">
            <a:avLst/>
          </a:prstGeom>
        </p:spPr>
      </p:pic>
      <p:sp>
        <p:nvSpPr>
          <p:cNvPr id="2" name="ZoneTexte 1">
            <a:extLst>
              <a:ext uri="{FF2B5EF4-FFF2-40B4-BE49-F238E27FC236}">
                <a16:creationId xmlns:a16="http://schemas.microsoft.com/office/drawing/2014/main" id="{3D98EB08-7E64-51E4-B2BD-E5CD5DC34275}"/>
              </a:ext>
            </a:extLst>
          </p:cNvPr>
          <p:cNvSpPr txBox="1"/>
          <p:nvPr/>
        </p:nvSpPr>
        <p:spPr>
          <a:xfrm>
            <a:off x="6417036" y="1585103"/>
            <a:ext cx="5335710" cy="1815882"/>
          </a:xfrm>
          <a:prstGeom prst="rect">
            <a:avLst/>
          </a:prstGeom>
          <a:noFill/>
        </p:spPr>
        <p:txBody>
          <a:bodyPr wrap="square">
            <a:spAutoFit/>
          </a:bodyPr>
          <a:lstStyle/>
          <a:p>
            <a:r>
              <a:rPr lang="fr-FR" sz="2800" b="1" dirty="0"/>
              <a:t>1/ </a:t>
            </a:r>
            <a:r>
              <a:rPr lang="fr-FR" sz="2800" dirty="0"/>
              <a:t>Ecris en chiffres les nombres représentés </a:t>
            </a:r>
          </a:p>
          <a:p>
            <a:r>
              <a:rPr lang="fr-FR" sz="2800" b="1" dirty="0"/>
              <a:t>2/ </a:t>
            </a:r>
            <a:r>
              <a:rPr lang="fr-FR" sz="2800" dirty="0"/>
              <a:t>Compare les nombres avec le symbole &lt; ou &gt;</a:t>
            </a:r>
          </a:p>
        </p:txBody>
      </p:sp>
      <p:sp>
        <p:nvSpPr>
          <p:cNvPr id="4" name="ZoneTexte 3">
            <a:extLst>
              <a:ext uri="{FF2B5EF4-FFF2-40B4-BE49-F238E27FC236}">
                <a16:creationId xmlns:a16="http://schemas.microsoft.com/office/drawing/2014/main" id="{23C47276-B1D3-A3DD-2D3F-2B23B0BD5EF0}"/>
              </a:ext>
            </a:extLst>
          </p:cNvPr>
          <p:cNvSpPr txBox="1"/>
          <p:nvPr/>
        </p:nvSpPr>
        <p:spPr>
          <a:xfrm>
            <a:off x="678094" y="1585103"/>
            <a:ext cx="4898508" cy="523220"/>
          </a:xfrm>
          <a:prstGeom prst="rect">
            <a:avLst/>
          </a:prstGeom>
          <a:noFill/>
        </p:spPr>
        <p:txBody>
          <a:bodyPr wrap="square">
            <a:spAutoFit/>
          </a:bodyPr>
          <a:lstStyle/>
          <a:p>
            <a:r>
              <a:rPr lang="fr-FR" sz="2800" dirty="0"/>
              <a:t>Ajoute le nombre manquant</a:t>
            </a:r>
          </a:p>
        </p:txBody>
      </p:sp>
      <p:sp>
        <p:nvSpPr>
          <p:cNvPr id="5" name="ZoneTexte 4">
            <a:extLst>
              <a:ext uri="{FF2B5EF4-FFF2-40B4-BE49-F238E27FC236}">
                <a16:creationId xmlns:a16="http://schemas.microsoft.com/office/drawing/2014/main" id="{42B10153-E29F-EFC4-18C7-355011841A36}"/>
              </a:ext>
            </a:extLst>
          </p:cNvPr>
          <p:cNvSpPr txBox="1"/>
          <p:nvPr/>
        </p:nvSpPr>
        <p:spPr>
          <a:xfrm>
            <a:off x="731698" y="2370975"/>
            <a:ext cx="4384832" cy="1015663"/>
          </a:xfrm>
          <a:prstGeom prst="rect">
            <a:avLst/>
          </a:prstGeom>
          <a:noFill/>
        </p:spPr>
        <p:txBody>
          <a:bodyPr wrap="square" rtlCol="0">
            <a:spAutoFit/>
          </a:bodyPr>
          <a:lstStyle/>
          <a:p>
            <a:pPr algn="ctr"/>
            <a:r>
              <a:rPr lang="fr-FR" sz="5400" b="1" dirty="0">
                <a:latin typeface="BelleAllureCE" panose="02000803000000000000" pitchFamily="50" charset="0"/>
                <a:cs typeface="Arial" panose="020B0604020202020204" pitchFamily="34" charset="0"/>
                <a:sym typeface="Webdings" panose="05030102010509060703" pitchFamily="18" charset="2"/>
              </a:rPr>
              <a:t>17</a:t>
            </a:r>
            <a:r>
              <a:rPr lang="fr-FR" sz="6000" dirty="0">
                <a:latin typeface="Arial" panose="020B0604020202020204" pitchFamily="34" charset="0"/>
                <a:cs typeface="Arial" panose="020B0604020202020204" pitchFamily="34" charset="0"/>
                <a:sym typeface="Webdings" panose="05030102010509060703" pitchFamily="18" charset="2"/>
              </a:rPr>
              <a:t> - … - </a:t>
            </a:r>
            <a:r>
              <a:rPr lang="fr-FR" sz="5400" b="1" dirty="0">
                <a:latin typeface="BelleAllureCE" panose="02000803000000000000" pitchFamily="50" charset="0"/>
                <a:cs typeface="Arial" panose="020B0604020202020204" pitchFamily="34" charset="0"/>
                <a:sym typeface="Webdings" panose="05030102010509060703" pitchFamily="18" charset="2"/>
              </a:rPr>
              <a:t>19</a:t>
            </a:r>
            <a:endParaRPr lang="fr-FR" sz="6000" b="1" dirty="0">
              <a:latin typeface="BelleAllureCE" panose="02000803000000000000" pitchFamily="50" charset="0"/>
              <a:cs typeface="Arial" panose="020B0604020202020204" pitchFamily="34" charset="0"/>
            </a:endParaRPr>
          </a:p>
        </p:txBody>
      </p:sp>
      <p:pic>
        <p:nvPicPr>
          <p:cNvPr id="7" name="Image 6">
            <a:extLst>
              <a:ext uri="{FF2B5EF4-FFF2-40B4-BE49-F238E27FC236}">
                <a16:creationId xmlns:a16="http://schemas.microsoft.com/office/drawing/2014/main" id="{C613FFC1-91F9-2F41-108A-9EE378C0475A}"/>
              </a:ext>
            </a:extLst>
          </p:cNvPr>
          <p:cNvPicPr>
            <a:picLocks noChangeAspect="1"/>
          </p:cNvPicPr>
          <p:nvPr/>
        </p:nvPicPr>
        <p:blipFill>
          <a:blip r:embed="rId4"/>
          <a:stretch>
            <a:fillRect/>
          </a:stretch>
        </p:blipFill>
        <p:spPr>
          <a:xfrm>
            <a:off x="6417036" y="3750573"/>
            <a:ext cx="5424922" cy="1273490"/>
          </a:xfrm>
          <a:prstGeom prst="rect">
            <a:avLst/>
          </a:prstGeom>
        </p:spPr>
      </p:pic>
    </p:spTree>
    <p:extLst>
      <p:ext uri="{BB962C8B-B14F-4D97-AF65-F5344CB8AC3E}">
        <p14:creationId xmlns:p14="http://schemas.microsoft.com/office/powerpoint/2010/main" val="40084090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19B306-B0AE-4CDB-26B1-56771FD54604}"/>
            </a:ext>
          </a:extLst>
        </p:cNvPr>
        <p:cNvGrpSpPr/>
        <p:nvPr/>
      </p:nvGrpSpPr>
      <p:grpSpPr>
        <a:xfrm>
          <a:off x="0" y="0"/>
          <a:ext cx="0" cy="0"/>
          <a:chOff x="0" y="0"/>
          <a:chExt cx="0" cy="0"/>
        </a:xfrm>
      </p:grpSpPr>
      <p:grpSp>
        <p:nvGrpSpPr>
          <p:cNvPr id="10" name="Group 6357">
            <a:extLst>
              <a:ext uri="{FF2B5EF4-FFF2-40B4-BE49-F238E27FC236}">
                <a16:creationId xmlns:a16="http://schemas.microsoft.com/office/drawing/2014/main" id="{03EBEE82-62A4-A986-D608-0C4D01FC787C}"/>
              </a:ext>
            </a:extLst>
          </p:cNvPr>
          <p:cNvGrpSpPr/>
          <p:nvPr/>
        </p:nvGrpSpPr>
        <p:grpSpPr>
          <a:xfrm>
            <a:off x="0" y="0"/>
            <a:ext cx="2051685" cy="1764030"/>
            <a:chOff x="0" y="0"/>
            <a:chExt cx="2052011" cy="1764030"/>
          </a:xfrm>
        </p:grpSpPr>
        <p:sp>
          <p:nvSpPr>
            <p:cNvPr id="11" name="Shape 19">
              <a:extLst>
                <a:ext uri="{FF2B5EF4-FFF2-40B4-BE49-F238E27FC236}">
                  <a16:creationId xmlns:a16="http://schemas.microsoft.com/office/drawing/2014/main" id="{0A058C8D-FFB7-B2E7-A8BC-D36D33107F34}"/>
                </a:ext>
              </a:extLst>
            </p:cNvPr>
            <p:cNvSpPr/>
            <p:nvPr/>
          </p:nvSpPr>
          <p:spPr>
            <a:xfrm>
              <a:off x="0" y="0"/>
              <a:ext cx="2052011" cy="1764030"/>
            </a:xfrm>
            <a:custGeom>
              <a:avLst/>
              <a:gdLst/>
              <a:ahLst/>
              <a:cxnLst/>
              <a:rect l="0" t="0" r="0" b="0"/>
              <a:pathLst>
                <a:path w="2052011" h="1764030">
                  <a:moveTo>
                    <a:pt x="0" y="0"/>
                  </a:moveTo>
                  <a:lnTo>
                    <a:pt x="2052011" y="0"/>
                  </a:lnTo>
                  <a:lnTo>
                    <a:pt x="0" y="1764030"/>
                  </a:lnTo>
                  <a:lnTo>
                    <a:pt x="0" y="0"/>
                  </a:lnTo>
                  <a:close/>
                </a:path>
              </a:pathLst>
            </a:custGeom>
            <a:ln w="0" cap="flat">
              <a:miter lim="127000"/>
            </a:ln>
          </p:spPr>
          <p:style>
            <a:lnRef idx="0">
              <a:srgbClr val="000000">
                <a:alpha val="0"/>
              </a:srgbClr>
            </a:lnRef>
            <a:fillRef idx="1">
              <a:srgbClr val="FFCC00"/>
            </a:fillRef>
            <a:effectRef idx="0">
              <a:scrgbClr r="0" g="0" b="0"/>
            </a:effectRef>
            <a:fontRef idx="none"/>
          </p:style>
          <p:txBody>
            <a:bodyPr/>
            <a:lstStyle/>
            <a:p>
              <a:endParaRPr lang="fr-FR"/>
            </a:p>
          </p:txBody>
        </p:sp>
        <p:sp>
          <p:nvSpPr>
            <p:cNvPr id="13" name="Shape 21">
              <a:extLst>
                <a:ext uri="{FF2B5EF4-FFF2-40B4-BE49-F238E27FC236}">
                  <a16:creationId xmlns:a16="http://schemas.microsoft.com/office/drawing/2014/main" id="{54C9A405-5D03-1B8F-6452-0A4DF48F7D29}"/>
                </a:ext>
              </a:extLst>
            </p:cNvPr>
            <p:cNvSpPr/>
            <p:nvPr/>
          </p:nvSpPr>
          <p:spPr>
            <a:xfrm>
              <a:off x="0" y="0"/>
              <a:ext cx="2052011" cy="1764030"/>
            </a:xfrm>
            <a:custGeom>
              <a:avLst/>
              <a:gdLst/>
              <a:ahLst/>
              <a:cxnLst/>
              <a:rect l="0" t="0" r="0" b="0"/>
              <a:pathLst>
                <a:path w="2052011" h="1764030">
                  <a:moveTo>
                    <a:pt x="2052011" y="0"/>
                  </a:moveTo>
                  <a:lnTo>
                    <a:pt x="0" y="0"/>
                  </a:lnTo>
                  <a:lnTo>
                    <a:pt x="0" y="1764030"/>
                  </a:lnTo>
                  <a:close/>
                </a:path>
              </a:pathLst>
            </a:custGeom>
            <a:ln w="19050" cap="rnd">
              <a:round/>
            </a:ln>
          </p:spPr>
          <p:style>
            <a:lnRef idx="1">
              <a:srgbClr val="FFCC00"/>
            </a:lnRef>
            <a:fillRef idx="0">
              <a:srgbClr val="000000">
                <a:alpha val="0"/>
              </a:srgbClr>
            </a:fillRef>
            <a:effectRef idx="0">
              <a:scrgbClr r="0" g="0" b="0"/>
            </a:effectRef>
            <a:fontRef idx="none"/>
          </p:style>
          <p:txBody>
            <a:bodyPr/>
            <a:lstStyle/>
            <a:p>
              <a:endParaRPr lang="fr-FR"/>
            </a:p>
          </p:txBody>
        </p:sp>
      </p:grpSp>
      <p:cxnSp>
        <p:nvCxnSpPr>
          <p:cNvPr id="3" name="Connecteur droit 2">
            <a:extLst>
              <a:ext uri="{FF2B5EF4-FFF2-40B4-BE49-F238E27FC236}">
                <a16:creationId xmlns:a16="http://schemas.microsoft.com/office/drawing/2014/main" id="{BB5254A2-F4C0-056B-F21A-C7766A58AC68}"/>
              </a:ext>
            </a:extLst>
          </p:cNvPr>
          <p:cNvCxnSpPr>
            <a:cxnSpLocks/>
          </p:cNvCxnSpPr>
          <p:nvPr/>
        </p:nvCxnSpPr>
        <p:spPr>
          <a:xfrm>
            <a:off x="6056085" y="1585103"/>
            <a:ext cx="1" cy="4898464"/>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pic>
        <p:nvPicPr>
          <p:cNvPr id="21" name="Image 20">
            <a:extLst>
              <a:ext uri="{FF2B5EF4-FFF2-40B4-BE49-F238E27FC236}">
                <a16:creationId xmlns:a16="http://schemas.microsoft.com/office/drawing/2014/main" id="{8ABCD8B4-FFA3-F737-A5D8-054269E0069C}"/>
              </a:ext>
            </a:extLst>
          </p:cNvPr>
          <p:cNvPicPr>
            <a:picLocks noChangeAspect="1"/>
          </p:cNvPicPr>
          <p:nvPr/>
        </p:nvPicPr>
        <p:blipFill>
          <a:blip r:embed="rId3"/>
          <a:stretch>
            <a:fillRect/>
          </a:stretch>
        </p:blipFill>
        <p:spPr>
          <a:xfrm>
            <a:off x="5576602" y="123290"/>
            <a:ext cx="1038797" cy="1038797"/>
          </a:xfrm>
          <a:prstGeom prst="rect">
            <a:avLst/>
          </a:prstGeom>
        </p:spPr>
      </p:pic>
      <p:sp>
        <p:nvSpPr>
          <p:cNvPr id="2" name="ZoneTexte 1">
            <a:extLst>
              <a:ext uri="{FF2B5EF4-FFF2-40B4-BE49-F238E27FC236}">
                <a16:creationId xmlns:a16="http://schemas.microsoft.com/office/drawing/2014/main" id="{A4E966C8-12DD-054C-2547-8BD9347CA297}"/>
              </a:ext>
            </a:extLst>
          </p:cNvPr>
          <p:cNvSpPr txBox="1"/>
          <p:nvPr/>
        </p:nvSpPr>
        <p:spPr>
          <a:xfrm>
            <a:off x="6417036" y="1585103"/>
            <a:ext cx="5335710" cy="1815882"/>
          </a:xfrm>
          <a:prstGeom prst="rect">
            <a:avLst/>
          </a:prstGeom>
          <a:noFill/>
        </p:spPr>
        <p:txBody>
          <a:bodyPr wrap="square">
            <a:spAutoFit/>
          </a:bodyPr>
          <a:lstStyle/>
          <a:p>
            <a:r>
              <a:rPr lang="fr-FR" sz="2800" b="1" dirty="0"/>
              <a:t>1/ </a:t>
            </a:r>
            <a:r>
              <a:rPr lang="fr-FR" sz="2800" dirty="0"/>
              <a:t>Ecris en chiffres les nombres représentés </a:t>
            </a:r>
          </a:p>
          <a:p>
            <a:r>
              <a:rPr lang="fr-FR" sz="2800" b="1" dirty="0"/>
              <a:t>2/ </a:t>
            </a:r>
            <a:r>
              <a:rPr lang="fr-FR" sz="2800" dirty="0"/>
              <a:t>Compare les nombres avec le symbole &lt; ou &gt;</a:t>
            </a:r>
          </a:p>
        </p:txBody>
      </p:sp>
      <p:sp>
        <p:nvSpPr>
          <p:cNvPr id="4" name="ZoneTexte 3">
            <a:extLst>
              <a:ext uri="{FF2B5EF4-FFF2-40B4-BE49-F238E27FC236}">
                <a16:creationId xmlns:a16="http://schemas.microsoft.com/office/drawing/2014/main" id="{9506C11E-D65A-78BE-38C9-4B12AF667340}"/>
              </a:ext>
            </a:extLst>
          </p:cNvPr>
          <p:cNvSpPr txBox="1"/>
          <p:nvPr/>
        </p:nvSpPr>
        <p:spPr>
          <a:xfrm>
            <a:off x="678094" y="1585103"/>
            <a:ext cx="4898508" cy="523220"/>
          </a:xfrm>
          <a:prstGeom prst="rect">
            <a:avLst/>
          </a:prstGeom>
          <a:noFill/>
        </p:spPr>
        <p:txBody>
          <a:bodyPr wrap="square">
            <a:spAutoFit/>
          </a:bodyPr>
          <a:lstStyle/>
          <a:p>
            <a:r>
              <a:rPr lang="fr-FR" sz="2800" dirty="0"/>
              <a:t>Ajoute le nombre manquant</a:t>
            </a:r>
          </a:p>
        </p:txBody>
      </p:sp>
      <p:sp>
        <p:nvSpPr>
          <p:cNvPr id="5" name="ZoneTexte 4">
            <a:extLst>
              <a:ext uri="{FF2B5EF4-FFF2-40B4-BE49-F238E27FC236}">
                <a16:creationId xmlns:a16="http://schemas.microsoft.com/office/drawing/2014/main" id="{349B3FF2-7858-BF8F-A64B-1275D463FBA1}"/>
              </a:ext>
            </a:extLst>
          </p:cNvPr>
          <p:cNvSpPr txBox="1"/>
          <p:nvPr/>
        </p:nvSpPr>
        <p:spPr>
          <a:xfrm>
            <a:off x="731698" y="2370975"/>
            <a:ext cx="4384832" cy="1015663"/>
          </a:xfrm>
          <a:prstGeom prst="rect">
            <a:avLst/>
          </a:prstGeom>
          <a:noFill/>
        </p:spPr>
        <p:txBody>
          <a:bodyPr wrap="square" rtlCol="0">
            <a:spAutoFit/>
          </a:bodyPr>
          <a:lstStyle/>
          <a:p>
            <a:pPr algn="ctr"/>
            <a:r>
              <a:rPr lang="fr-FR" sz="5400" b="1" dirty="0">
                <a:latin typeface="BelleAllureCE" panose="02000803000000000000" pitchFamily="50" charset="0"/>
                <a:cs typeface="Arial" panose="020B0604020202020204" pitchFamily="34" charset="0"/>
                <a:sym typeface="Webdings" panose="05030102010509060703" pitchFamily="18" charset="2"/>
              </a:rPr>
              <a:t>29</a:t>
            </a:r>
            <a:r>
              <a:rPr lang="fr-FR" sz="6000" dirty="0">
                <a:latin typeface="Arial" panose="020B0604020202020204" pitchFamily="34" charset="0"/>
                <a:cs typeface="Arial" panose="020B0604020202020204" pitchFamily="34" charset="0"/>
                <a:sym typeface="Webdings" panose="05030102010509060703" pitchFamily="18" charset="2"/>
              </a:rPr>
              <a:t> - … - </a:t>
            </a:r>
            <a:r>
              <a:rPr lang="fr-FR" sz="5400" b="1" dirty="0">
                <a:latin typeface="BelleAllureCE" panose="02000803000000000000" pitchFamily="50" charset="0"/>
                <a:cs typeface="Arial" panose="020B0604020202020204" pitchFamily="34" charset="0"/>
                <a:sym typeface="Webdings" panose="05030102010509060703" pitchFamily="18" charset="2"/>
              </a:rPr>
              <a:t>31</a:t>
            </a:r>
            <a:endParaRPr lang="fr-FR" sz="6000" b="1" dirty="0">
              <a:latin typeface="BelleAllureCE" panose="02000803000000000000" pitchFamily="50" charset="0"/>
              <a:cs typeface="Arial" panose="020B0604020202020204" pitchFamily="34" charset="0"/>
            </a:endParaRPr>
          </a:p>
        </p:txBody>
      </p:sp>
      <p:pic>
        <p:nvPicPr>
          <p:cNvPr id="7" name="Image 6">
            <a:extLst>
              <a:ext uri="{FF2B5EF4-FFF2-40B4-BE49-F238E27FC236}">
                <a16:creationId xmlns:a16="http://schemas.microsoft.com/office/drawing/2014/main" id="{EA820E88-9257-66BA-C7BD-4A92C4EDB13E}"/>
              </a:ext>
            </a:extLst>
          </p:cNvPr>
          <p:cNvPicPr>
            <a:picLocks noChangeAspect="1"/>
          </p:cNvPicPr>
          <p:nvPr/>
        </p:nvPicPr>
        <p:blipFill>
          <a:blip r:embed="rId4"/>
          <a:stretch>
            <a:fillRect/>
          </a:stretch>
        </p:blipFill>
        <p:spPr>
          <a:xfrm>
            <a:off x="6535569" y="3780335"/>
            <a:ext cx="5362076" cy="1223179"/>
          </a:xfrm>
          <a:prstGeom prst="rect">
            <a:avLst/>
          </a:prstGeom>
        </p:spPr>
      </p:pic>
    </p:spTree>
    <p:extLst>
      <p:ext uri="{BB962C8B-B14F-4D97-AF65-F5344CB8AC3E}">
        <p14:creationId xmlns:p14="http://schemas.microsoft.com/office/powerpoint/2010/main" val="16711579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F2922A-0C7D-0791-A0A9-9B998945CE8A}"/>
            </a:ext>
          </a:extLst>
        </p:cNvPr>
        <p:cNvGrpSpPr/>
        <p:nvPr/>
      </p:nvGrpSpPr>
      <p:grpSpPr>
        <a:xfrm>
          <a:off x="0" y="0"/>
          <a:ext cx="0" cy="0"/>
          <a:chOff x="0" y="0"/>
          <a:chExt cx="0" cy="0"/>
        </a:xfrm>
      </p:grpSpPr>
      <p:grpSp>
        <p:nvGrpSpPr>
          <p:cNvPr id="10" name="Group 6357">
            <a:extLst>
              <a:ext uri="{FF2B5EF4-FFF2-40B4-BE49-F238E27FC236}">
                <a16:creationId xmlns:a16="http://schemas.microsoft.com/office/drawing/2014/main" id="{256DCC21-0127-6124-3EAF-10CD84D0EC52}"/>
              </a:ext>
            </a:extLst>
          </p:cNvPr>
          <p:cNvGrpSpPr/>
          <p:nvPr/>
        </p:nvGrpSpPr>
        <p:grpSpPr>
          <a:xfrm>
            <a:off x="0" y="0"/>
            <a:ext cx="2051685" cy="1764030"/>
            <a:chOff x="0" y="0"/>
            <a:chExt cx="2052011" cy="1764030"/>
          </a:xfrm>
        </p:grpSpPr>
        <p:sp>
          <p:nvSpPr>
            <p:cNvPr id="11" name="Shape 19">
              <a:extLst>
                <a:ext uri="{FF2B5EF4-FFF2-40B4-BE49-F238E27FC236}">
                  <a16:creationId xmlns:a16="http://schemas.microsoft.com/office/drawing/2014/main" id="{46A2B326-435F-3830-FB8F-617DEF26E5B4}"/>
                </a:ext>
              </a:extLst>
            </p:cNvPr>
            <p:cNvSpPr/>
            <p:nvPr/>
          </p:nvSpPr>
          <p:spPr>
            <a:xfrm>
              <a:off x="0" y="0"/>
              <a:ext cx="2052011" cy="1764030"/>
            </a:xfrm>
            <a:custGeom>
              <a:avLst/>
              <a:gdLst/>
              <a:ahLst/>
              <a:cxnLst/>
              <a:rect l="0" t="0" r="0" b="0"/>
              <a:pathLst>
                <a:path w="2052011" h="1764030">
                  <a:moveTo>
                    <a:pt x="0" y="0"/>
                  </a:moveTo>
                  <a:lnTo>
                    <a:pt x="2052011" y="0"/>
                  </a:lnTo>
                  <a:lnTo>
                    <a:pt x="0" y="1764030"/>
                  </a:lnTo>
                  <a:lnTo>
                    <a:pt x="0" y="0"/>
                  </a:lnTo>
                  <a:close/>
                </a:path>
              </a:pathLst>
            </a:custGeom>
            <a:ln w="0" cap="flat">
              <a:miter lim="127000"/>
            </a:ln>
          </p:spPr>
          <p:style>
            <a:lnRef idx="0">
              <a:srgbClr val="000000">
                <a:alpha val="0"/>
              </a:srgbClr>
            </a:lnRef>
            <a:fillRef idx="1">
              <a:srgbClr val="FFCC00"/>
            </a:fillRef>
            <a:effectRef idx="0">
              <a:scrgbClr r="0" g="0" b="0"/>
            </a:effectRef>
            <a:fontRef idx="none"/>
          </p:style>
          <p:txBody>
            <a:bodyPr/>
            <a:lstStyle/>
            <a:p>
              <a:endParaRPr lang="fr-FR"/>
            </a:p>
          </p:txBody>
        </p:sp>
        <p:sp>
          <p:nvSpPr>
            <p:cNvPr id="13" name="Shape 21">
              <a:extLst>
                <a:ext uri="{FF2B5EF4-FFF2-40B4-BE49-F238E27FC236}">
                  <a16:creationId xmlns:a16="http://schemas.microsoft.com/office/drawing/2014/main" id="{8E12CBFB-73CE-E182-CA07-0E37FA085BA3}"/>
                </a:ext>
              </a:extLst>
            </p:cNvPr>
            <p:cNvSpPr/>
            <p:nvPr/>
          </p:nvSpPr>
          <p:spPr>
            <a:xfrm>
              <a:off x="0" y="0"/>
              <a:ext cx="2052011" cy="1764030"/>
            </a:xfrm>
            <a:custGeom>
              <a:avLst/>
              <a:gdLst/>
              <a:ahLst/>
              <a:cxnLst/>
              <a:rect l="0" t="0" r="0" b="0"/>
              <a:pathLst>
                <a:path w="2052011" h="1764030">
                  <a:moveTo>
                    <a:pt x="2052011" y="0"/>
                  </a:moveTo>
                  <a:lnTo>
                    <a:pt x="0" y="0"/>
                  </a:lnTo>
                  <a:lnTo>
                    <a:pt x="0" y="1764030"/>
                  </a:lnTo>
                  <a:close/>
                </a:path>
              </a:pathLst>
            </a:custGeom>
            <a:ln w="19050" cap="rnd">
              <a:round/>
            </a:ln>
          </p:spPr>
          <p:style>
            <a:lnRef idx="1">
              <a:srgbClr val="FFCC00"/>
            </a:lnRef>
            <a:fillRef idx="0">
              <a:srgbClr val="000000">
                <a:alpha val="0"/>
              </a:srgbClr>
            </a:fillRef>
            <a:effectRef idx="0">
              <a:scrgbClr r="0" g="0" b="0"/>
            </a:effectRef>
            <a:fontRef idx="none"/>
          </p:style>
          <p:txBody>
            <a:bodyPr/>
            <a:lstStyle/>
            <a:p>
              <a:endParaRPr lang="fr-FR"/>
            </a:p>
          </p:txBody>
        </p:sp>
      </p:grpSp>
      <p:cxnSp>
        <p:nvCxnSpPr>
          <p:cNvPr id="3" name="Connecteur droit 2">
            <a:extLst>
              <a:ext uri="{FF2B5EF4-FFF2-40B4-BE49-F238E27FC236}">
                <a16:creationId xmlns:a16="http://schemas.microsoft.com/office/drawing/2014/main" id="{688C1522-7934-CF9E-5C45-193290EBB21D}"/>
              </a:ext>
            </a:extLst>
          </p:cNvPr>
          <p:cNvCxnSpPr>
            <a:cxnSpLocks/>
          </p:cNvCxnSpPr>
          <p:nvPr/>
        </p:nvCxnSpPr>
        <p:spPr>
          <a:xfrm>
            <a:off x="6056085" y="1585103"/>
            <a:ext cx="1" cy="4898464"/>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pic>
        <p:nvPicPr>
          <p:cNvPr id="21" name="Image 20">
            <a:extLst>
              <a:ext uri="{FF2B5EF4-FFF2-40B4-BE49-F238E27FC236}">
                <a16:creationId xmlns:a16="http://schemas.microsoft.com/office/drawing/2014/main" id="{527BBE09-7404-177D-9B9D-2E48196A3120}"/>
              </a:ext>
            </a:extLst>
          </p:cNvPr>
          <p:cNvPicPr>
            <a:picLocks noChangeAspect="1"/>
          </p:cNvPicPr>
          <p:nvPr/>
        </p:nvPicPr>
        <p:blipFill>
          <a:blip r:embed="rId3"/>
          <a:stretch>
            <a:fillRect/>
          </a:stretch>
        </p:blipFill>
        <p:spPr>
          <a:xfrm>
            <a:off x="5576602" y="123290"/>
            <a:ext cx="1038797" cy="1038797"/>
          </a:xfrm>
          <a:prstGeom prst="rect">
            <a:avLst/>
          </a:prstGeom>
        </p:spPr>
      </p:pic>
      <p:sp>
        <p:nvSpPr>
          <p:cNvPr id="2" name="ZoneTexte 1">
            <a:extLst>
              <a:ext uri="{FF2B5EF4-FFF2-40B4-BE49-F238E27FC236}">
                <a16:creationId xmlns:a16="http://schemas.microsoft.com/office/drawing/2014/main" id="{09842B03-FC8E-9BA7-B8E2-4669B570CD87}"/>
              </a:ext>
            </a:extLst>
          </p:cNvPr>
          <p:cNvSpPr txBox="1"/>
          <p:nvPr/>
        </p:nvSpPr>
        <p:spPr>
          <a:xfrm>
            <a:off x="6417036" y="1585103"/>
            <a:ext cx="5335710" cy="1815882"/>
          </a:xfrm>
          <a:prstGeom prst="rect">
            <a:avLst/>
          </a:prstGeom>
          <a:noFill/>
        </p:spPr>
        <p:txBody>
          <a:bodyPr wrap="square">
            <a:spAutoFit/>
          </a:bodyPr>
          <a:lstStyle/>
          <a:p>
            <a:r>
              <a:rPr lang="fr-FR" sz="2800" b="1" dirty="0"/>
              <a:t>1/ </a:t>
            </a:r>
            <a:r>
              <a:rPr lang="fr-FR" sz="2800" dirty="0"/>
              <a:t>Ecris en chiffres les nombres représentés </a:t>
            </a:r>
          </a:p>
          <a:p>
            <a:r>
              <a:rPr lang="fr-FR" sz="2800" b="1" dirty="0"/>
              <a:t>2/ </a:t>
            </a:r>
            <a:r>
              <a:rPr lang="fr-FR" sz="2800" dirty="0"/>
              <a:t>Compare les nombres avec le symbole &lt; ou &gt;</a:t>
            </a:r>
          </a:p>
        </p:txBody>
      </p:sp>
      <p:sp>
        <p:nvSpPr>
          <p:cNvPr id="4" name="ZoneTexte 3">
            <a:extLst>
              <a:ext uri="{FF2B5EF4-FFF2-40B4-BE49-F238E27FC236}">
                <a16:creationId xmlns:a16="http://schemas.microsoft.com/office/drawing/2014/main" id="{3A17AE64-244F-E21B-CCF7-2833A5E7D99A}"/>
              </a:ext>
            </a:extLst>
          </p:cNvPr>
          <p:cNvSpPr txBox="1"/>
          <p:nvPr/>
        </p:nvSpPr>
        <p:spPr>
          <a:xfrm>
            <a:off x="678094" y="1585103"/>
            <a:ext cx="4898508" cy="523220"/>
          </a:xfrm>
          <a:prstGeom prst="rect">
            <a:avLst/>
          </a:prstGeom>
          <a:noFill/>
        </p:spPr>
        <p:txBody>
          <a:bodyPr wrap="square">
            <a:spAutoFit/>
          </a:bodyPr>
          <a:lstStyle/>
          <a:p>
            <a:r>
              <a:rPr lang="fr-FR" sz="2800" dirty="0"/>
              <a:t>Ajoute le nombre manquant</a:t>
            </a:r>
          </a:p>
        </p:txBody>
      </p:sp>
      <p:sp>
        <p:nvSpPr>
          <p:cNvPr id="5" name="ZoneTexte 4">
            <a:extLst>
              <a:ext uri="{FF2B5EF4-FFF2-40B4-BE49-F238E27FC236}">
                <a16:creationId xmlns:a16="http://schemas.microsoft.com/office/drawing/2014/main" id="{E318E261-1A5C-8FAA-6220-F2403A7E0706}"/>
              </a:ext>
            </a:extLst>
          </p:cNvPr>
          <p:cNvSpPr txBox="1"/>
          <p:nvPr/>
        </p:nvSpPr>
        <p:spPr>
          <a:xfrm>
            <a:off x="731698" y="2370975"/>
            <a:ext cx="4384832" cy="1015663"/>
          </a:xfrm>
          <a:prstGeom prst="rect">
            <a:avLst/>
          </a:prstGeom>
          <a:noFill/>
        </p:spPr>
        <p:txBody>
          <a:bodyPr wrap="square" rtlCol="0">
            <a:spAutoFit/>
          </a:bodyPr>
          <a:lstStyle/>
          <a:p>
            <a:pPr algn="ctr"/>
            <a:r>
              <a:rPr lang="fr-FR" sz="5400" b="1" dirty="0">
                <a:latin typeface="BelleAllureCE" panose="02000803000000000000" pitchFamily="50" charset="0"/>
                <a:cs typeface="Arial" panose="020B0604020202020204" pitchFamily="34" charset="0"/>
                <a:sym typeface="Webdings" panose="05030102010509060703" pitchFamily="18" charset="2"/>
              </a:rPr>
              <a:t>35</a:t>
            </a:r>
            <a:r>
              <a:rPr lang="fr-FR" sz="6000" dirty="0">
                <a:latin typeface="Arial" panose="020B0604020202020204" pitchFamily="34" charset="0"/>
                <a:cs typeface="Arial" panose="020B0604020202020204" pitchFamily="34" charset="0"/>
                <a:sym typeface="Webdings" panose="05030102010509060703" pitchFamily="18" charset="2"/>
              </a:rPr>
              <a:t> - … - </a:t>
            </a:r>
            <a:r>
              <a:rPr lang="fr-FR" sz="5400" b="1" dirty="0">
                <a:latin typeface="BelleAllureCE" panose="02000803000000000000" pitchFamily="50" charset="0"/>
                <a:cs typeface="Arial" panose="020B0604020202020204" pitchFamily="34" charset="0"/>
                <a:sym typeface="Webdings" panose="05030102010509060703" pitchFamily="18" charset="2"/>
              </a:rPr>
              <a:t>37</a:t>
            </a:r>
            <a:endParaRPr lang="fr-FR" sz="6000" b="1" dirty="0">
              <a:latin typeface="BelleAllureCE" panose="02000803000000000000" pitchFamily="50" charset="0"/>
              <a:cs typeface="Arial" panose="020B0604020202020204" pitchFamily="34" charset="0"/>
            </a:endParaRPr>
          </a:p>
        </p:txBody>
      </p:sp>
      <p:pic>
        <p:nvPicPr>
          <p:cNvPr id="7" name="Image 6">
            <a:extLst>
              <a:ext uri="{FF2B5EF4-FFF2-40B4-BE49-F238E27FC236}">
                <a16:creationId xmlns:a16="http://schemas.microsoft.com/office/drawing/2014/main" id="{E9D1AFE2-C681-2E29-A9AF-75CE18CE927F}"/>
              </a:ext>
            </a:extLst>
          </p:cNvPr>
          <p:cNvPicPr>
            <a:picLocks noChangeAspect="1"/>
          </p:cNvPicPr>
          <p:nvPr/>
        </p:nvPicPr>
        <p:blipFill>
          <a:blip r:embed="rId4"/>
          <a:stretch>
            <a:fillRect/>
          </a:stretch>
        </p:blipFill>
        <p:spPr>
          <a:xfrm>
            <a:off x="6535568" y="3953630"/>
            <a:ext cx="5495731" cy="1319267"/>
          </a:xfrm>
          <a:prstGeom prst="rect">
            <a:avLst/>
          </a:prstGeom>
        </p:spPr>
      </p:pic>
    </p:spTree>
    <p:extLst>
      <p:ext uri="{BB962C8B-B14F-4D97-AF65-F5344CB8AC3E}">
        <p14:creationId xmlns:p14="http://schemas.microsoft.com/office/powerpoint/2010/main" val="35903043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F7498EB-D913-4EFD-8F28-5C16EE129BB1}"/>
              </a:ext>
            </a:extLst>
          </p:cNvPr>
          <p:cNvSpPr>
            <a:spLocks noGrp="1"/>
          </p:cNvSpPr>
          <p:nvPr>
            <p:ph type="title"/>
          </p:nvPr>
        </p:nvSpPr>
        <p:spPr/>
        <p:txBody>
          <a:bodyPr/>
          <a:lstStyle/>
          <a:p>
            <a:endParaRPr lang="fr-FR"/>
          </a:p>
        </p:txBody>
      </p:sp>
      <p:grpSp>
        <p:nvGrpSpPr>
          <p:cNvPr id="3" name="Groupe 2">
            <a:extLst>
              <a:ext uri="{FF2B5EF4-FFF2-40B4-BE49-F238E27FC236}">
                <a16:creationId xmlns:a16="http://schemas.microsoft.com/office/drawing/2014/main" id="{4EC5DE38-5D09-84BE-0ED6-DE379542DBA4}"/>
              </a:ext>
            </a:extLst>
          </p:cNvPr>
          <p:cNvGrpSpPr/>
          <p:nvPr/>
        </p:nvGrpSpPr>
        <p:grpSpPr>
          <a:xfrm>
            <a:off x="0" y="0"/>
            <a:ext cx="12192000" cy="6858000"/>
            <a:chOff x="0" y="330200"/>
            <a:chExt cx="9144000" cy="6527800"/>
          </a:xfrm>
        </p:grpSpPr>
        <p:sp>
          <p:nvSpPr>
            <p:cNvPr id="4" name="Rectangle 3">
              <a:extLst>
                <a:ext uri="{FF2B5EF4-FFF2-40B4-BE49-F238E27FC236}">
                  <a16:creationId xmlns:a16="http://schemas.microsoft.com/office/drawing/2014/main" id="{9C966ACC-715D-E932-EAAE-60043F04A73B}"/>
                </a:ext>
              </a:extLst>
            </p:cNvPr>
            <p:cNvSpPr/>
            <p:nvPr/>
          </p:nvSpPr>
          <p:spPr>
            <a:xfrm>
              <a:off x="0" y="330200"/>
              <a:ext cx="9144000" cy="6527800"/>
            </a:xfrm>
            <a:prstGeom prst="rect">
              <a:avLst/>
            </a:prstGeom>
            <a:solidFill>
              <a:srgbClr val="00B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 name="ZoneTexte 4">
              <a:extLst>
                <a:ext uri="{FF2B5EF4-FFF2-40B4-BE49-F238E27FC236}">
                  <a16:creationId xmlns:a16="http://schemas.microsoft.com/office/drawing/2014/main" id="{31343C2C-46D5-27F5-ACC1-7934222628BC}"/>
                </a:ext>
              </a:extLst>
            </p:cNvPr>
            <p:cNvSpPr txBox="1"/>
            <p:nvPr/>
          </p:nvSpPr>
          <p:spPr>
            <a:xfrm>
              <a:off x="477749" y="2980562"/>
              <a:ext cx="7813496" cy="556619"/>
            </a:xfrm>
            <a:prstGeom prst="rect">
              <a:avLst/>
            </a:prstGeom>
            <a:noFill/>
          </p:spPr>
          <p:txBody>
            <a:bodyPr wrap="square" rtlCol="0">
              <a:spAutoFit/>
            </a:bodyPr>
            <a:lstStyle/>
            <a:p>
              <a:endParaRPr lang="fr-FR" sz="3200" b="1" dirty="0">
                <a:solidFill>
                  <a:schemeClr val="bg1"/>
                </a:solidFill>
              </a:endParaRPr>
            </a:p>
          </p:txBody>
        </p:sp>
        <p:pic>
          <p:nvPicPr>
            <p:cNvPr id="6" name="Image 5">
              <a:extLst>
                <a:ext uri="{FF2B5EF4-FFF2-40B4-BE49-F238E27FC236}">
                  <a16:creationId xmlns:a16="http://schemas.microsoft.com/office/drawing/2014/main" id="{4D6A2D50-2F24-BC76-21C6-52F57C5FA8F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54425" y="571176"/>
              <a:ext cx="1835150" cy="1266164"/>
            </a:xfrm>
            <a:prstGeom prst="rect">
              <a:avLst/>
            </a:prstGeom>
          </p:spPr>
        </p:pic>
      </p:grpSp>
      <p:sp>
        <p:nvSpPr>
          <p:cNvPr id="7" name="ZoneTexte 6">
            <a:extLst>
              <a:ext uri="{FF2B5EF4-FFF2-40B4-BE49-F238E27FC236}">
                <a16:creationId xmlns:a16="http://schemas.microsoft.com/office/drawing/2014/main" id="{44B80A3D-619E-9736-5B01-FD3B60000497}"/>
              </a:ext>
            </a:extLst>
          </p:cNvPr>
          <p:cNvSpPr txBox="1"/>
          <p:nvPr/>
        </p:nvSpPr>
        <p:spPr>
          <a:xfrm>
            <a:off x="838200" y="2341174"/>
            <a:ext cx="10977082" cy="2554545"/>
          </a:xfrm>
          <a:prstGeom prst="rect">
            <a:avLst/>
          </a:prstGeom>
          <a:noFill/>
        </p:spPr>
        <p:txBody>
          <a:bodyPr wrap="square" rtlCol="0">
            <a:spAutoFit/>
          </a:bodyPr>
          <a:lstStyle/>
          <a:p>
            <a:pPr marL="457200" indent="-457200">
              <a:buFont typeface="Wingdings" panose="05000000000000000000" pitchFamily="2" charset="2"/>
              <a:buChar char="è"/>
            </a:pPr>
            <a:r>
              <a:rPr lang="fr-FR" sz="3200" b="1" dirty="0">
                <a:solidFill>
                  <a:schemeClr val="bg1"/>
                </a:solidFill>
              </a:rPr>
              <a:t>Je connais dans les deux sens les tables d’addition – J’ajoute ou je soustrais 1 ou 2 à un nombre</a:t>
            </a:r>
          </a:p>
          <a:p>
            <a:pPr marL="457200" indent="-457200">
              <a:buFont typeface="Wingdings" panose="05000000000000000000" pitchFamily="2" charset="2"/>
              <a:buChar char="è"/>
            </a:pPr>
            <a:endParaRPr lang="fr-FR" sz="3200" b="1" dirty="0">
              <a:solidFill>
                <a:schemeClr val="bg1"/>
              </a:solidFill>
            </a:endParaRPr>
          </a:p>
          <a:p>
            <a:pPr marL="457200" indent="-457200">
              <a:buFont typeface="Wingdings" panose="05000000000000000000" pitchFamily="2" charset="2"/>
              <a:buChar char="è"/>
            </a:pPr>
            <a:r>
              <a:rPr lang="fr-FR" sz="3200" b="1" dirty="0">
                <a:solidFill>
                  <a:schemeClr val="bg1"/>
                </a:solidFill>
              </a:rPr>
              <a:t>Je connais dans les deux sens les tables d’addition – Je connais des faits multiplicatifs usuels</a:t>
            </a:r>
          </a:p>
        </p:txBody>
      </p:sp>
    </p:spTree>
    <p:extLst>
      <p:ext uri="{BB962C8B-B14F-4D97-AF65-F5344CB8AC3E}">
        <p14:creationId xmlns:p14="http://schemas.microsoft.com/office/powerpoint/2010/main" val="4250113624"/>
      </p:ext>
    </p:extLst>
  </p:cSld>
  <p:clrMapOvr>
    <a:masterClrMapping/>
  </p:clrMapOvr>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13385</TotalTime>
  <Words>1154</Words>
  <Application>Microsoft Office PowerPoint</Application>
  <PresentationFormat>Grand écran</PresentationFormat>
  <Paragraphs>111</Paragraphs>
  <Slides>26</Slides>
  <Notes>22</Notes>
  <HiddenSlides>0</HiddenSlides>
  <MMClips>0</MMClips>
  <ScaleCrop>false</ScaleCrop>
  <HeadingPairs>
    <vt:vector size="6" baseType="variant">
      <vt:variant>
        <vt:lpstr>Polices utilisées</vt:lpstr>
      </vt:variant>
      <vt:variant>
        <vt:i4>7</vt:i4>
      </vt:variant>
      <vt:variant>
        <vt:lpstr>Thème</vt:lpstr>
      </vt:variant>
      <vt:variant>
        <vt:i4>1</vt:i4>
      </vt:variant>
      <vt:variant>
        <vt:lpstr>Titres des diapositives</vt:lpstr>
      </vt:variant>
      <vt:variant>
        <vt:i4>26</vt:i4>
      </vt:variant>
    </vt:vector>
  </HeadingPairs>
  <TitlesOfParts>
    <vt:vector size="34" baseType="lpstr">
      <vt:lpstr>Arial</vt:lpstr>
      <vt:lpstr>BelleAllureCE</vt:lpstr>
      <vt:lpstr>Calibri</vt:lpstr>
      <vt:lpstr>Calibri Light</vt:lpstr>
      <vt:lpstr>Cursive standard</vt:lpstr>
      <vt:lpstr>KG Turning Tables</vt:lpstr>
      <vt:lpstr>Wingdings</vt:lpstr>
      <vt:lpstr>Thème Office</vt:lpstr>
      <vt:lpstr>PERIODE 2  séance 27</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Laetitia</dc:creator>
  <cp:lastModifiedBy>VALERIE BAILLY</cp:lastModifiedBy>
  <cp:revision>242</cp:revision>
  <dcterms:created xsi:type="dcterms:W3CDTF">2018-07-28T07:30:27Z</dcterms:created>
  <dcterms:modified xsi:type="dcterms:W3CDTF">2025-10-27T13:21:19Z</dcterms:modified>
</cp:coreProperties>
</file>